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7" r:id="rId4"/>
    <p:sldMasterId id="2147484114" r:id="rId5"/>
  </p:sldMasterIdLst>
  <p:notesMasterIdLst>
    <p:notesMasterId r:id="rId32"/>
  </p:notesMasterIdLst>
  <p:sldIdLst>
    <p:sldId id="257" r:id="rId6"/>
    <p:sldId id="268" r:id="rId7"/>
    <p:sldId id="451" r:id="rId8"/>
    <p:sldId id="525" r:id="rId9"/>
    <p:sldId id="527" r:id="rId10"/>
    <p:sldId id="528" r:id="rId11"/>
    <p:sldId id="529" r:id="rId12"/>
    <p:sldId id="560" r:id="rId13"/>
    <p:sldId id="558" r:id="rId14"/>
    <p:sldId id="530" r:id="rId15"/>
    <p:sldId id="531" r:id="rId16"/>
    <p:sldId id="553" r:id="rId17"/>
    <p:sldId id="554" r:id="rId18"/>
    <p:sldId id="559" r:id="rId19"/>
    <p:sldId id="535" r:id="rId20"/>
    <p:sldId id="536" r:id="rId21"/>
    <p:sldId id="538" r:id="rId22"/>
    <p:sldId id="540" r:id="rId23"/>
    <p:sldId id="543" r:id="rId24"/>
    <p:sldId id="544" r:id="rId25"/>
    <p:sldId id="545" r:id="rId26"/>
    <p:sldId id="546" r:id="rId27"/>
    <p:sldId id="325" r:id="rId28"/>
    <p:sldId id="555" r:id="rId29"/>
    <p:sldId id="549" r:id="rId30"/>
    <p:sldId id="550" r:id="rId31"/>
  </p:sldIdLst>
  <p:sldSz cx="12192000" cy="6858000"/>
  <p:notesSz cx="6805613" cy="9944100"/>
  <p:defaultTextStyle>
    <a:defPPr>
      <a:defRPr lang="nl-BE"/>
    </a:defPPr>
    <a:lvl1pPr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1pPr>
    <a:lvl2pPr marL="609585"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2pPr>
    <a:lvl3pPr marL="1219170"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3pPr>
    <a:lvl4pPr marL="1828754"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4pPr>
    <a:lvl5pPr marL="2438339"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5pPr>
    <a:lvl6pPr marL="3047924" algn="l" defTabSz="1219170" rtl="0" eaLnBrk="1" latinLnBrk="0" hangingPunct="1">
      <a:defRPr kern="1200">
        <a:solidFill>
          <a:schemeClr val="tx1"/>
        </a:solidFill>
        <a:latin typeface="Trebuchet MS" panose="020B0603020202020204" pitchFamily="34" charset="0"/>
        <a:ea typeface="+mn-ea"/>
        <a:cs typeface="+mn-cs"/>
      </a:defRPr>
    </a:lvl6pPr>
    <a:lvl7pPr marL="3657509" algn="l" defTabSz="1219170" rtl="0" eaLnBrk="1" latinLnBrk="0" hangingPunct="1">
      <a:defRPr kern="1200">
        <a:solidFill>
          <a:schemeClr val="tx1"/>
        </a:solidFill>
        <a:latin typeface="Trebuchet MS" panose="020B0603020202020204" pitchFamily="34" charset="0"/>
        <a:ea typeface="+mn-ea"/>
        <a:cs typeface="+mn-cs"/>
      </a:defRPr>
    </a:lvl7pPr>
    <a:lvl8pPr marL="4267093" algn="l" defTabSz="1219170" rtl="0" eaLnBrk="1" latinLnBrk="0" hangingPunct="1">
      <a:defRPr kern="1200">
        <a:solidFill>
          <a:schemeClr val="tx1"/>
        </a:solidFill>
        <a:latin typeface="Trebuchet MS" panose="020B0603020202020204" pitchFamily="34" charset="0"/>
        <a:ea typeface="+mn-ea"/>
        <a:cs typeface="+mn-cs"/>
      </a:defRPr>
    </a:lvl8pPr>
    <a:lvl9pPr marL="4876678" algn="l" defTabSz="1219170" rtl="0" eaLnBrk="1" latinLnBrk="0" hangingPunct="1">
      <a:defRPr kern="1200">
        <a:solidFill>
          <a:schemeClr val="tx1"/>
        </a:solidFill>
        <a:latin typeface="Trebuchet MS" panose="020B0603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196">
          <p15:clr>
            <a:srgbClr val="A4A3A4"/>
          </p15:clr>
        </p15:guide>
        <p15:guide id="2" orient="horz" pos="3127">
          <p15:clr>
            <a:srgbClr val="A4A3A4"/>
          </p15:clr>
        </p15:guide>
        <p15:guide id="3" pos="197">
          <p15:clr>
            <a:srgbClr val="A4A3A4"/>
          </p15:clr>
        </p15:guide>
        <p15:guide id="4" pos="2144">
          <p15:clr>
            <a:srgbClr val="A4A3A4"/>
          </p15:clr>
        </p15:guide>
        <p15:guide id="5" pos="409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ne van Daal" initials="TvD" lastIdx="2" clrIdx="0">
    <p:extLst>
      <p:ext uri="{19B8F6BF-5375-455C-9EA6-DF929625EA0E}">
        <p15:presenceInfo xmlns:p15="http://schemas.microsoft.com/office/powerpoint/2012/main" userId="S::tvdaal@ad.ua.ac.be::ecf543c1-d1bd-4274-b68c-558406766bb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E65"/>
    <a:srgbClr val="1C00FF"/>
    <a:srgbClr val="2D71B2"/>
    <a:srgbClr val="000000"/>
    <a:srgbClr val="D883FF"/>
    <a:srgbClr val="E10C07"/>
    <a:srgbClr val="CE2F21"/>
    <a:srgbClr val="084594"/>
    <a:srgbClr val="9ECAE1"/>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Stijl, thema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8FB837D-C827-4EFA-A057-4D05807E0F7C}" styleName="Stijl, thema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Stijl, thema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8B1032C-EA38-4F05-BA0D-38AFFFC7BED3}" styleName="Stijl, licht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Stijl, licht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Stijl, licht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2" autoAdjust="0"/>
    <p:restoredTop sz="79115" autoAdjust="0"/>
  </p:normalViewPr>
  <p:slideViewPr>
    <p:cSldViewPr snapToGrid="0" snapToObjects="1" showGuides="1">
      <p:cViewPr varScale="1">
        <p:scale>
          <a:sx n="91" d="100"/>
          <a:sy n="91" d="100"/>
        </p:scale>
        <p:origin x="1038" y="84"/>
      </p:cViewPr>
      <p:guideLst/>
    </p:cSldViewPr>
  </p:slideViewPr>
  <p:notesTextViewPr>
    <p:cViewPr>
      <p:scale>
        <a:sx n="1" d="1"/>
        <a:sy n="1" d="1"/>
      </p:scale>
      <p:origin x="0" y="0"/>
    </p:cViewPr>
  </p:notesTextViewPr>
  <p:notesViewPr>
    <p:cSldViewPr snapToGrid="0" snapToObjects="1" showGuides="1">
      <p:cViewPr varScale="1">
        <p:scale>
          <a:sx n="66" d="100"/>
          <a:sy n="66" d="100"/>
        </p:scale>
        <p:origin x="0" y="0"/>
      </p:cViewPr>
      <p:guideLst>
        <p:guide orient="horz" pos="196"/>
        <p:guide orient="horz" pos="3127"/>
        <p:guide pos="197"/>
        <p:guide pos="2144"/>
        <p:guide pos="409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49"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 Mertens" userId="ba3ecb09-8bb7-487b-b313-b3e5beca8a9b" providerId="ADAL" clId="{6F64ACD3-1AEF-49B8-A297-46F223E8BBE9}"/>
    <pc:docChg chg="modSld">
      <pc:chgData name="Bea Mertens" userId="ba3ecb09-8bb7-487b-b313-b3e5beca8a9b" providerId="ADAL" clId="{6F64ACD3-1AEF-49B8-A297-46F223E8BBE9}" dt="2023-05-11T07:13:27.791" v="32" actId="20577"/>
      <pc:docMkLst>
        <pc:docMk/>
      </pc:docMkLst>
      <pc:sldChg chg="modNotesTx">
        <pc:chgData name="Bea Mertens" userId="ba3ecb09-8bb7-487b-b313-b3e5beca8a9b" providerId="ADAL" clId="{6F64ACD3-1AEF-49B8-A297-46F223E8BBE9}" dt="2023-05-11T07:10:58.011" v="0" actId="20577"/>
        <pc:sldMkLst>
          <pc:docMk/>
          <pc:sldMk cId="2101323540" sldId="526"/>
        </pc:sldMkLst>
      </pc:sldChg>
      <pc:sldChg chg="modNotesTx">
        <pc:chgData name="Bea Mertens" userId="ba3ecb09-8bb7-487b-b313-b3e5beca8a9b" providerId="ADAL" clId="{6F64ACD3-1AEF-49B8-A297-46F223E8BBE9}" dt="2023-05-11T07:11:04.408" v="1" actId="20577"/>
        <pc:sldMkLst>
          <pc:docMk/>
          <pc:sldMk cId="3734630880" sldId="527"/>
        </pc:sldMkLst>
      </pc:sldChg>
      <pc:sldChg chg="modNotesTx">
        <pc:chgData name="Bea Mertens" userId="ba3ecb09-8bb7-487b-b313-b3e5beca8a9b" providerId="ADAL" clId="{6F64ACD3-1AEF-49B8-A297-46F223E8BBE9}" dt="2023-05-11T07:11:06.706" v="2" actId="20577"/>
        <pc:sldMkLst>
          <pc:docMk/>
          <pc:sldMk cId="1352826517" sldId="528"/>
        </pc:sldMkLst>
      </pc:sldChg>
      <pc:sldChg chg="modNotesTx">
        <pc:chgData name="Bea Mertens" userId="ba3ecb09-8bb7-487b-b313-b3e5beca8a9b" providerId="ADAL" clId="{6F64ACD3-1AEF-49B8-A297-46F223E8BBE9}" dt="2023-05-11T07:11:08.826" v="3" actId="20577"/>
        <pc:sldMkLst>
          <pc:docMk/>
          <pc:sldMk cId="123685547" sldId="529"/>
        </pc:sldMkLst>
      </pc:sldChg>
      <pc:sldChg chg="modNotesTx">
        <pc:chgData name="Bea Mertens" userId="ba3ecb09-8bb7-487b-b313-b3e5beca8a9b" providerId="ADAL" clId="{6F64ACD3-1AEF-49B8-A297-46F223E8BBE9}" dt="2023-05-11T07:11:18.344" v="6" actId="20577"/>
        <pc:sldMkLst>
          <pc:docMk/>
          <pc:sldMk cId="2221361599" sldId="530"/>
        </pc:sldMkLst>
      </pc:sldChg>
      <pc:sldChg chg="modNotesTx">
        <pc:chgData name="Bea Mertens" userId="ba3ecb09-8bb7-487b-b313-b3e5beca8a9b" providerId="ADAL" clId="{6F64ACD3-1AEF-49B8-A297-46F223E8BBE9}" dt="2023-05-11T07:11:24.097" v="9" actId="20577"/>
        <pc:sldMkLst>
          <pc:docMk/>
          <pc:sldMk cId="3256445019" sldId="531"/>
        </pc:sldMkLst>
      </pc:sldChg>
      <pc:sldChg chg="modNotesTx">
        <pc:chgData name="Bea Mertens" userId="ba3ecb09-8bb7-487b-b313-b3e5beca8a9b" providerId="ADAL" clId="{6F64ACD3-1AEF-49B8-A297-46F223E8BBE9}" dt="2023-05-11T07:11:32.222" v="12" actId="20577"/>
        <pc:sldMkLst>
          <pc:docMk/>
          <pc:sldMk cId="3961665067" sldId="533"/>
        </pc:sldMkLst>
      </pc:sldChg>
      <pc:sldChg chg="modNotesTx">
        <pc:chgData name="Bea Mertens" userId="ba3ecb09-8bb7-487b-b313-b3e5beca8a9b" providerId="ADAL" clId="{6F64ACD3-1AEF-49B8-A297-46F223E8BBE9}" dt="2023-05-11T07:11:35.768" v="13" actId="20577"/>
        <pc:sldMkLst>
          <pc:docMk/>
          <pc:sldMk cId="612609339" sldId="535"/>
        </pc:sldMkLst>
      </pc:sldChg>
      <pc:sldChg chg="modNotesTx">
        <pc:chgData name="Bea Mertens" userId="ba3ecb09-8bb7-487b-b313-b3e5beca8a9b" providerId="ADAL" clId="{6F64ACD3-1AEF-49B8-A297-46F223E8BBE9}" dt="2023-05-11T07:11:39.944" v="15" actId="5793"/>
        <pc:sldMkLst>
          <pc:docMk/>
          <pc:sldMk cId="1746303703" sldId="536"/>
        </pc:sldMkLst>
      </pc:sldChg>
      <pc:sldChg chg="modNotesTx">
        <pc:chgData name="Bea Mertens" userId="ba3ecb09-8bb7-487b-b313-b3e5beca8a9b" providerId="ADAL" clId="{6F64ACD3-1AEF-49B8-A297-46F223E8BBE9}" dt="2023-05-11T07:11:21.560" v="8" actId="5793"/>
        <pc:sldMkLst>
          <pc:docMk/>
          <pc:sldMk cId="1053422448" sldId="537"/>
        </pc:sldMkLst>
      </pc:sldChg>
      <pc:sldChg chg="modNotesTx">
        <pc:chgData name="Bea Mertens" userId="ba3ecb09-8bb7-487b-b313-b3e5beca8a9b" providerId="ADAL" clId="{6F64ACD3-1AEF-49B8-A297-46F223E8BBE9}" dt="2023-05-11T07:11:41.700" v="16" actId="20577"/>
        <pc:sldMkLst>
          <pc:docMk/>
          <pc:sldMk cId="24041795" sldId="538"/>
        </pc:sldMkLst>
      </pc:sldChg>
      <pc:sldChg chg="modNotesTx">
        <pc:chgData name="Bea Mertens" userId="ba3ecb09-8bb7-487b-b313-b3e5beca8a9b" providerId="ADAL" clId="{6F64ACD3-1AEF-49B8-A297-46F223E8BBE9}" dt="2023-05-11T07:11:43.835" v="17" actId="20577"/>
        <pc:sldMkLst>
          <pc:docMk/>
          <pc:sldMk cId="2467957763" sldId="540"/>
        </pc:sldMkLst>
      </pc:sldChg>
      <pc:sldChg chg="modNotesTx">
        <pc:chgData name="Bea Mertens" userId="ba3ecb09-8bb7-487b-b313-b3e5beca8a9b" providerId="ADAL" clId="{6F64ACD3-1AEF-49B8-A297-46F223E8BBE9}" dt="2023-05-11T07:11:46.171" v="18" actId="20577"/>
        <pc:sldMkLst>
          <pc:docMk/>
          <pc:sldMk cId="3187921450" sldId="543"/>
        </pc:sldMkLst>
      </pc:sldChg>
      <pc:sldChg chg="modSp mod modNotesTx">
        <pc:chgData name="Bea Mertens" userId="ba3ecb09-8bb7-487b-b313-b3e5beca8a9b" providerId="ADAL" clId="{6F64ACD3-1AEF-49B8-A297-46F223E8BBE9}" dt="2023-05-11T07:13:27.791" v="32" actId="20577"/>
        <pc:sldMkLst>
          <pc:docMk/>
          <pc:sldMk cId="2337606670" sldId="544"/>
        </pc:sldMkLst>
        <pc:spChg chg="mod">
          <ac:chgData name="Bea Mertens" userId="ba3ecb09-8bb7-487b-b313-b3e5beca8a9b" providerId="ADAL" clId="{6F64ACD3-1AEF-49B8-A297-46F223E8BBE9}" dt="2023-05-11T07:13:27.791" v="32" actId="20577"/>
          <ac:spMkLst>
            <pc:docMk/>
            <pc:sldMk cId="2337606670" sldId="544"/>
            <ac:spMk id="8" creationId="{47264E85-618E-0B41-8C4F-86388F5B452B}"/>
          </ac:spMkLst>
        </pc:spChg>
      </pc:sldChg>
      <pc:sldChg chg="modNotesTx">
        <pc:chgData name="Bea Mertens" userId="ba3ecb09-8bb7-487b-b313-b3e5beca8a9b" providerId="ADAL" clId="{6F64ACD3-1AEF-49B8-A297-46F223E8BBE9}" dt="2023-05-11T07:11:54.191" v="21" actId="20577"/>
        <pc:sldMkLst>
          <pc:docMk/>
          <pc:sldMk cId="2865110545" sldId="546"/>
        </pc:sldMkLst>
      </pc:sldChg>
      <pc:sldChg chg="modNotesTx">
        <pc:chgData name="Bea Mertens" userId="ba3ecb09-8bb7-487b-b313-b3e5beca8a9b" providerId="ADAL" clId="{6F64ACD3-1AEF-49B8-A297-46F223E8BBE9}" dt="2023-05-11T07:11:10.727" v="4" actId="20577"/>
        <pc:sldMkLst>
          <pc:docMk/>
          <pc:sldMk cId="32794573" sldId="551"/>
        </pc:sldMkLst>
      </pc:sldChg>
      <pc:sldChg chg="modNotesTx">
        <pc:chgData name="Bea Mertens" userId="ba3ecb09-8bb7-487b-b313-b3e5beca8a9b" providerId="ADAL" clId="{6F64ACD3-1AEF-49B8-A297-46F223E8BBE9}" dt="2023-05-11T07:11:26.880" v="10" actId="20577"/>
        <pc:sldMkLst>
          <pc:docMk/>
          <pc:sldMk cId="798652182" sldId="553"/>
        </pc:sldMkLst>
      </pc:sldChg>
      <pc:sldChg chg="modNotesTx">
        <pc:chgData name="Bea Mertens" userId="ba3ecb09-8bb7-487b-b313-b3e5beca8a9b" providerId="ADAL" clId="{6F64ACD3-1AEF-49B8-A297-46F223E8BBE9}" dt="2023-05-11T07:11:28.752" v="11" actId="20577"/>
        <pc:sldMkLst>
          <pc:docMk/>
          <pc:sldMk cId="2655099814" sldId="554"/>
        </pc:sldMkLst>
      </pc:sldChg>
      <pc:sldChg chg="modNotesTx">
        <pc:chgData name="Bea Mertens" userId="ba3ecb09-8bb7-487b-b313-b3e5beca8a9b" providerId="ADAL" clId="{6F64ACD3-1AEF-49B8-A297-46F223E8BBE9}" dt="2023-05-11T07:11:14.258" v="5" actId="20577"/>
        <pc:sldMkLst>
          <pc:docMk/>
          <pc:sldMk cId="3108287014" sldId="55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54450" y="0"/>
            <a:ext cx="2949575" cy="498475"/>
          </a:xfrm>
          <a:prstGeom prst="rect">
            <a:avLst/>
          </a:prstGeom>
        </p:spPr>
        <p:txBody>
          <a:bodyPr vert="horz" lIns="91440" tIns="45720" rIns="91440" bIns="45720" rtlCol="0"/>
          <a:lstStyle>
            <a:lvl1pPr algn="r">
              <a:defRPr sz="1200"/>
            </a:lvl1pPr>
          </a:lstStyle>
          <a:p>
            <a:fld id="{1BA024AD-D02E-1148-9813-A0DDE1A9AA61}" type="datetimeFigureOut">
              <a:rPr lang="nl-BE" smtClean="0"/>
              <a:t>8/05/2024</a:t>
            </a:fld>
            <a:endParaRPr lang="nl-BE"/>
          </a:p>
        </p:txBody>
      </p:sp>
      <p:sp>
        <p:nvSpPr>
          <p:cNvPr id="4" name="Tijdelijke aanduiding voor dia-afbeelding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1038" y="4786313"/>
            <a:ext cx="5443537" cy="3914775"/>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9445625"/>
            <a:ext cx="2949575" cy="498475"/>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54450" y="9445625"/>
            <a:ext cx="2949575" cy="498475"/>
          </a:xfrm>
          <a:prstGeom prst="rect">
            <a:avLst/>
          </a:prstGeom>
        </p:spPr>
        <p:txBody>
          <a:bodyPr vert="horz" lIns="91440" tIns="45720" rIns="91440" bIns="45720" rtlCol="0" anchor="b"/>
          <a:lstStyle>
            <a:lvl1pPr algn="r">
              <a:defRPr sz="1200"/>
            </a:lvl1pPr>
          </a:lstStyle>
          <a:p>
            <a:fld id="{70203808-A6AE-8847-8EC6-9F383425AE8F}" type="slidenum">
              <a:rPr lang="nl-BE" smtClean="0"/>
              <a:t>‹nr.›</a:t>
            </a:fld>
            <a:endParaRPr lang="nl-BE"/>
          </a:p>
        </p:txBody>
      </p:sp>
    </p:spTree>
    <p:extLst>
      <p:ext uri="{BB962C8B-B14F-4D97-AF65-F5344CB8AC3E}">
        <p14:creationId xmlns:p14="http://schemas.microsoft.com/office/powerpoint/2010/main" val="4269591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70203808-A6AE-8847-8EC6-9F383425AE8F}" type="slidenum">
              <a:rPr lang="nl-BE" smtClean="0"/>
              <a:t>1</a:t>
            </a:fld>
            <a:endParaRPr lang="nl-BE"/>
          </a:p>
        </p:txBody>
      </p:sp>
    </p:spTree>
    <p:extLst>
      <p:ext uri="{BB962C8B-B14F-4D97-AF65-F5344CB8AC3E}">
        <p14:creationId xmlns:p14="http://schemas.microsoft.com/office/powerpoint/2010/main" val="2381352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10</a:t>
            </a:fld>
            <a:endParaRPr lang="nl-BE"/>
          </a:p>
        </p:txBody>
      </p:sp>
    </p:spTree>
    <p:extLst>
      <p:ext uri="{BB962C8B-B14F-4D97-AF65-F5344CB8AC3E}">
        <p14:creationId xmlns:p14="http://schemas.microsoft.com/office/powerpoint/2010/main" val="3488584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11</a:t>
            </a:fld>
            <a:endParaRPr lang="nl-BE"/>
          </a:p>
        </p:txBody>
      </p:sp>
    </p:spTree>
    <p:extLst>
      <p:ext uri="{BB962C8B-B14F-4D97-AF65-F5344CB8AC3E}">
        <p14:creationId xmlns:p14="http://schemas.microsoft.com/office/powerpoint/2010/main" val="83117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12</a:t>
            </a:fld>
            <a:endParaRPr lang="nl-BE"/>
          </a:p>
        </p:txBody>
      </p:sp>
    </p:spTree>
    <p:extLst>
      <p:ext uri="{BB962C8B-B14F-4D97-AF65-F5344CB8AC3E}">
        <p14:creationId xmlns:p14="http://schemas.microsoft.com/office/powerpoint/2010/main" val="129868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13</a:t>
            </a:fld>
            <a:endParaRPr lang="nl-BE"/>
          </a:p>
        </p:txBody>
      </p:sp>
    </p:spTree>
    <p:extLst>
      <p:ext uri="{BB962C8B-B14F-4D97-AF65-F5344CB8AC3E}">
        <p14:creationId xmlns:p14="http://schemas.microsoft.com/office/powerpoint/2010/main" val="1368240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14</a:t>
            </a:fld>
            <a:endParaRPr lang="nl-BE"/>
          </a:p>
        </p:txBody>
      </p:sp>
    </p:spTree>
    <p:extLst>
      <p:ext uri="{BB962C8B-B14F-4D97-AF65-F5344CB8AC3E}">
        <p14:creationId xmlns:p14="http://schemas.microsoft.com/office/powerpoint/2010/main" val="2739967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15</a:t>
            </a:fld>
            <a:endParaRPr lang="nl-BE"/>
          </a:p>
        </p:txBody>
      </p:sp>
    </p:spTree>
    <p:extLst>
      <p:ext uri="{BB962C8B-B14F-4D97-AF65-F5344CB8AC3E}">
        <p14:creationId xmlns:p14="http://schemas.microsoft.com/office/powerpoint/2010/main" val="3167015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16</a:t>
            </a:fld>
            <a:endParaRPr lang="nl-BE"/>
          </a:p>
        </p:txBody>
      </p:sp>
    </p:spTree>
    <p:extLst>
      <p:ext uri="{BB962C8B-B14F-4D97-AF65-F5344CB8AC3E}">
        <p14:creationId xmlns:p14="http://schemas.microsoft.com/office/powerpoint/2010/main" val="3318082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17</a:t>
            </a:fld>
            <a:endParaRPr lang="nl-BE"/>
          </a:p>
        </p:txBody>
      </p:sp>
    </p:spTree>
    <p:extLst>
      <p:ext uri="{BB962C8B-B14F-4D97-AF65-F5344CB8AC3E}">
        <p14:creationId xmlns:p14="http://schemas.microsoft.com/office/powerpoint/2010/main" val="1084521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18</a:t>
            </a:fld>
            <a:endParaRPr lang="nl-BE"/>
          </a:p>
        </p:txBody>
      </p:sp>
    </p:spTree>
    <p:extLst>
      <p:ext uri="{BB962C8B-B14F-4D97-AF65-F5344CB8AC3E}">
        <p14:creationId xmlns:p14="http://schemas.microsoft.com/office/powerpoint/2010/main" val="3932269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19</a:t>
            </a:fld>
            <a:endParaRPr lang="nl-BE"/>
          </a:p>
        </p:txBody>
      </p:sp>
    </p:spTree>
    <p:extLst>
      <p:ext uri="{BB962C8B-B14F-4D97-AF65-F5344CB8AC3E}">
        <p14:creationId xmlns:p14="http://schemas.microsoft.com/office/powerpoint/2010/main" val="184694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2</a:t>
            </a:fld>
            <a:endParaRPr lang="nl-BE"/>
          </a:p>
        </p:txBody>
      </p:sp>
    </p:spTree>
    <p:extLst>
      <p:ext uri="{BB962C8B-B14F-4D97-AF65-F5344CB8AC3E}">
        <p14:creationId xmlns:p14="http://schemas.microsoft.com/office/powerpoint/2010/main" val="2016952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20</a:t>
            </a:fld>
            <a:endParaRPr lang="nl-BE"/>
          </a:p>
        </p:txBody>
      </p:sp>
    </p:spTree>
    <p:extLst>
      <p:ext uri="{BB962C8B-B14F-4D97-AF65-F5344CB8AC3E}">
        <p14:creationId xmlns:p14="http://schemas.microsoft.com/office/powerpoint/2010/main" val="1091795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21</a:t>
            </a:fld>
            <a:endParaRPr lang="nl-BE"/>
          </a:p>
        </p:txBody>
      </p:sp>
    </p:spTree>
    <p:extLst>
      <p:ext uri="{BB962C8B-B14F-4D97-AF65-F5344CB8AC3E}">
        <p14:creationId xmlns:p14="http://schemas.microsoft.com/office/powerpoint/2010/main" val="345211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22</a:t>
            </a:fld>
            <a:endParaRPr lang="nl-BE"/>
          </a:p>
        </p:txBody>
      </p:sp>
    </p:spTree>
    <p:extLst>
      <p:ext uri="{BB962C8B-B14F-4D97-AF65-F5344CB8AC3E}">
        <p14:creationId xmlns:p14="http://schemas.microsoft.com/office/powerpoint/2010/main" val="3639367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3</a:t>
            </a:fld>
            <a:endParaRPr lang="nl-BE"/>
          </a:p>
        </p:txBody>
      </p:sp>
    </p:spTree>
    <p:extLst>
      <p:ext uri="{BB962C8B-B14F-4D97-AF65-F5344CB8AC3E}">
        <p14:creationId xmlns:p14="http://schemas.microsoft.com/office/powerpoint/2010/main" val="99694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 typeface="Arial" panose="020B0604020202020204" pitchFamily="34" charset="0"/>
              <a:buNone/>
            </a:pPr>
            <a:endParaRPr lang="en-US" dirty="0" smtClean="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4</a:t>
            </a:fld>
            <a:endParaRPr lang="nl-BE"/>
          </a:p>
        </p:txBody>
      </p:sp>
    </p:spTree>
    <p:extLst>
      <p:ext uri="{BB962C8B-B14F-4D97-AF65-F5344CB8AC3E}">
        <p14:creationId xmlns:p14="http://schemas.microsoft.com/office/powerpoint/2010/main" val="3891691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5</a:t>
            </a:fld>
            <a:endParaRPr lang="nl-BE"/>
          </a:p>
        </p:txBody>
      </p:sp>
    </p:spTree>
    <p:extLst>
      <p:ext uri="{BB962C8B-B14F-4D97-AF65-F5344CB8AC3E}">
        <p14:creationId xmlns:p14="http://schemas.microsoft.com/office/powerpoint/2010/main" val="178318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6</a:t>
            </a:fld>
            <a:endParaRPr lang="nl-BE"/>
          </a:p>
        </p:txBody>
      </p:sp>
    </p:spTree>
    <p:extLst>
      <p:ext uri="{BB962C8B-B14F-4D97-AF65-F5344CB8AC3E}">
        <p14:creationId xmlns:p14="http://schemas.microsoft.com/office/powerpoint/2010/main" val="152104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7</a:t>
            </a:fld>
            <a:endParaRPr lang="nl-BE"/>
          </a:p>
        </p:txBody>
      </p:sp>
    </p:spTree>
    <p:extLst>
      <p:ext uri="{BB962C8B-B14F-4D97-AF65-F5344CB8AC3E}">
        <p14:creationId xmlns:p14="http://schemas.microsoft.com/office/powerpoint/2010/main" val="2302272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70203808-A6AE-8847-8EC6-9F383425AE8F}" type="slidenum">
              <a:rPr lang="nl-BE" smtClean="0"/>
              <a:t>8</a:t>
            </a:fld>
            <a:endParaRPr lang="nl-BE"/>
          </a:p>
        </p:txBody>
      </p:sp>
    </p:spTree>
    <p:extLst>
      <p:ext uri="{BB962C8B-B14F-4D97-AF65-F5344CB8AC3E}">
        <p14:creationId xmlns:p14="http://schemas.microsoft.com/office/powerpoint/2010/main" val="396019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9</a:t>
            </a:fld>
            <a:endParaRPr lang="nl-BE"/>
          </a:p>
        </p:txBody>
      </p:sp>
    </p:spTree>
    <p:extLst>
      <p:ext uri="{BB962C8B-B14F-4D97-AF65-F5344CB8AC3E}">
        <p14:creationId xmlns:p14="http://schemas.microsoft.com/office/powerpoint/2010/main" val="2639165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Antwerpen_enkeltek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2A766-FA6C-4E42-BAD1-58E378599FB5}"/>
              </a:ext>
            </a:extLst>
          </p:cNvPr>
          <p:cNvSpPr>
            <a:spLocks noGrp="1"/>
          </p:cNvSpPr>
          <p:nvPr>
            <p:ph type="title" hasCustomPrompt="1"/>
          </p:nvPr>
        </p:nvSpPr>
        <p:spPr/>
        <p:txBody>
          <a:bodyPr/>
          <a:lstStyle>
            <a:lvl1pPr>
              <a:defRPr/>
            </a:lvl1pPr>
          </a:lstStyle>
          <a:p>
            <a:r>
              <a:rPr lang="en-GB" dirty="0" err="1"/>
              <a:t>Klik</a:t>
            </a:r>
            <a:r>
              <a:rPr lang="en-GB" dirty="0"/>
              <a:t> om de </a:t>
            </a:r>
            <a:r>
              <a:rPr lang="en-GB" dirty="0" err="1"/>
              <a:t>stijl</a:t>
            </a:r>
            <a:r>
              <a:rPr lang="en-GB" dirty="0"/>
              <a:t> van de </a:t>
            </a:r>
            <a:r>
              <a:rPr lang="en-GB" dirty="0" err="1"/>
              <a:t>mastertitel</a:t>
            </a:r>
            <a:r>
              <a:rPr lang="en-GB" dirty="0"/>
              <a:t> </a:t>
            </a:r>
            <a:r>
              <a:rPr lang="en-GB" dirty="0" err="1"/>
              <a:t>te</a:t>
            </a:r>
            <a:r>
              <a:rPr lang="en-GB" dirty="0"/>
              <a:t> </a:t>
            </a:r>
            <a:r>
              <a:rPr lang="en-GB" dirty="0" err="1"/>
              <a:t>bewerken</a:t>
            </a:r>
            <a:endParaRPr lang="en-BE" dirty="0"/>
          </a:p>
        </p:txBody>
      </p:sp>
      <p:sp>
        <p:nvSpPr>
          <p:cNvPr id="3" name="Slide Number Placeholder 2">
            <a:extLst>
              <a:ext uri="{FF2B5EF4-FFF2-40B4-BE49-F238E27FC236}">
                <a16:creationId xmlns:a16="http://schemas.microsoft.com/office/drawing/2014/main" id="{B21DCFB5-39F0-E04F-B592-B890194C076F}"/>
              </a:ext>
            </a:extLst>
          </p:cNvPr>
          <p:cNvSpPr>
            <a:spLocks noGrp="1"/>
          </p:cNvSpPr>
          <p:nvPr>
            <p:ph type="sldNum" sz="quarter" idx="10"/>
          </p:nvPr>
        </p:nvSpPr>
        <p:spPr/>
        <p:txBody>
          <a:bodyPr/>
          <a:lstStyle/>
          <a:p>
            <a:fld id="{E038E271-308C-2E46-A3EC-56326F9084CC}" type="slidenum">
              <a:rPr lang="nl-BE" smtClean="0"/>
              <a:pPr/>
              <a:t>‹nr.›</a:t>
            </a:fld>
            <a:endParaRPr lang="nl-BE" dirty="0"/>
          </a:p>
        </p:txBody>
      </p:sp>
      <p:sp>
        <p:nvSpPr>
          <p:cNvPr id="4" name="Tijdelijke aanduiding voor tekst 2">
            <a:extLst>
              <a:ext uri="{FF2B5EF4-FFF2-40B4-BE49-F238E27FC236}">
                <a16:creationId xmlns:a16="http://schemas.microsoft.com/office/drawing/2014/main" id="{1F0EA669-8677-CD4C-AD8D-C4852AC0E3E4}"/>
              </a:ext>
            </a:extLst>
          </p:cNvPr>
          <p:cNvSpPr>
            <a:spLocks noGrp="1"/>
          </p:cNvSpPr>
          <p:nvPr>
            <p:ph idx="1" hasCustomPrompt="1"/>
          </p:nvPr>
        </p:nvSpPr>
        <p:spPr>
          <a:xfrm>
            <a:off x="623887" y="1577009"/>
            <a:ext cx="10944226" cy="4660279"/>
          </a:xfrm>
          <a:prstGeom prst="rect">
            <a:avLst/>
          </a:prstGeom>
        </p:spPr>
        <p:txBody>
          <a:bodyPr vert="horz" wrap="none" lIns="0" tIns="0" rIns="0" bIns="0" rtlCol="0">
            <a:noAutofit/>
          </a:bodyPr>
          <a:lstStyle>
            <a:lvl1pPr marL="274638" indent="-274638">
              <a:buClr>
                <a:schemeClr val="accent2"/>
              </a:buClr>
              <a:buSzPct val="75000"/>
              <a:buFont typeface="Wingdings" pitchFamily="2" charset="2"/>
              <a:buChar char="§"/>
              <a:tabLst/>
              <a:defRPr b="1" i="0">
                <a:latin typeface="Calibri" panose="020F0502020204030204" pitchFamily="34" charset="0"/>
                <a:cs typeface="Calibri" panose="020F0502020204030204" pitchFamily="34" charset="0"/>
              </a:defRPr>
            </a:lvl1pPr>
            <a:lvl2pPr>
              <a:buSzPct val="75000"/>
              <a:buFont typeface="Wingdings" pitchFamily="2" charset="2"/>
              <a:buChar char="§"/>
              <a:defRPr sz="2400" b="0" i="0">
                <a:solidFill>
                  <a:schemeClr val="tx1"/>
                </a:solidFill>
                <a:latin typeface="Calibri Light" panose="020F0302020204030204" pitchFamily="34" charset="0"/>
                <a:cs typeface="Calibri Light" panose="020F0302020204030204" pitchFamily="34" charset="0"/>
              </a:defRPr>
            </a:lvl2pPr>
            <a:lvl3pPr>
              <a:defRPr>
                <a:solidFill>
                  <a:schemeClr val="tx1"/>
                </a:solidFill>
              </a:defRPr>
            </a:lvl3pPr>
          </a:lstStyle>
          <a:p>
            <a:r>
              <a:rPr lang="nl-NL" dirty="0"/>
              <a:t>Eerste niveau</a:t>
            </a:r>
          </a:p>
          <a:p>
            <a:pPr lvl="1"/>
            <a:r>
              <a:rPr lang="nl-NL" dirty="0"/>
              <a:t>Tweede niveau</a:t>
            </a:r>
          </a:p>
          <a:p>
            <a:pPr lvl="2"/>
            <a:r>
              <a:rPr lang="nl-NL" dirty="0"/>
              <a:t>Derde niveau</a:t>
            </a:r>
            <a:endParaRPr lang="nl-BE" dirty="0"/>
          </a:p>
        </p:txBody>
      </p:sp>
    </p:spTree>
    <p:extLst>
      <p:ext uri="{BB962C8B-B14F-4D97-AF65-F5344CB8AC3E}">
        <p14:creationId xmlns:p14="http://schemas.microsoft.com/office/powerpoint/2010/main" val="1885632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Antwerpen_grafiekentek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F6014-7DB0-CF4A-88E9-463AB221AB3E}"/>
              </a:ext>
            </a:extLst>
          </p:cNvPr>
          <p:cNvSpPr>
            <a:spLocks noGrp="1"/>
          </p:cNvSpPr>
          <p:nvPr>
            <p:ph type="title" hasCustomPrompt="1"/>
          </p:nvPr>
        </p:nvSpPr>
        <p:spPr/>
        <p:txBody>
          <a:bodyPr/>
          <a:lstStyle>
            <a:lvl1pPr>
              <a:defRPr b="1" i="0">
                <a:latin typeface="Calibri" panose="020F0502020204030204" pitchFamily="34" charset="0"/>
                <a:cs typeface="Calibri" panose="020F0502020204030204" pitchFamily="34" charset="0"/>
              </a:defRPr>
            </a:lvl1pPr>
          </a:lstStyle>
          <a:p>
            <a:r>
              <a:rPr lang="en-GB" dirty="0" err="1"/>
              <a:t>Klik</a:t>
            </a:r>
            <a:r>
              <a:rPr lang="en-GB" dirty="0"/>
              <a:t> om de </a:t>
            </a:r>
            <a:r>
              <a:rPr lang="en-GB" dirty="0" err="1"/>
              <a:t>stijl</a:t>
            </a:r>
            <a:r>
              <a:rPr lang="en-GB" dirty="0"/>
              <a:t> van de </a:t>
            </a:r>
            <a:r>
              <a:rPr lang="en-GB" dirty="0" err="1"/>
              <a:t>mastertitel</a:t>
            </a:r>
            <a:r>
              <a:rPr lang="en-GB" dirty="0"/>
              <a:t> </a:t>
            </a:r>
            <a:r>
              <a:rPr lang="en-GB" dirty="0" err="1"/>
              <a:t>te</a:t>
            </a:r>
            <a:r>
              <a:rPr lang="en-GB" dirty="0"/>
              <a:t> </a:t>
            </a:r>
            <a:r>
              <a:rPr lang="en-GB" dirty="0" err="1"/>
              <a:t>bewerken</a:t>
            </a:r>
            <a:endParaRPr lang="en-BE" dirty="0"/>
          </a:p>
        </p:txBody>
      </p:sp>
      <p:sp>
        <p:nvSpPr>
          <p:cNvPr id="3" name="Slide Number Placeholder 2">
            <a:extLst>
              <a:ext uri="{FF2B5EF4-FFF2-40B4-BE49-F238E27FC236}">
                <a16:creationId xmlns:a16="http://schemas.microsoft.com/office/drawing/2014/main" id="{0245457A-9933-1149-9392-ABAF631B7C61}"/>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jdelijke aanduiding voor grafiek 4">
            <a:extLst>
              <a:ext uri="{FF2B5EF4-FFF2-40B4-BE49-F238E27FC236}">
                <a16:creationId xmlns:a16="http://schemas.microsoft.com/office/drawing/2014/main" id="{3AF460E3-37FD-6B4C-86A1-EEC95DD40B34}"/>
              </a:ext>
            </a:extLst>
          </p:cNvPr>
          <p:cNvSpPr>
            <a:spLocks noGrp="1"/>
          </p:cNvSpPr>
          <p:nvPr>
            <p:ph type="chart" sz="quarter" idx="11" hasCustomPrompt="1"/>
          </p:nvPr>
        </p:nvSpPr>
        <p:spPr>
          <a:xfrm>
            <a:off x="623889" y="2760663"/>
            <a:ext cx="10944224" cy="3476625"/>
          </a:xfrm>
        </p:spPr>
        <p:txBody>
          <a:bodyPr/>
          <a:lstStyle>
            <a:lvl1pPr>
              <a:defRPr b="0" i="0">
                <a:latin typeface="Calibri Light" panose="020F0302020204030204" pitchFamily="34" charset="0"/>
                <a:cs typeface="Calibri Light" panose="020F0302020204030204" pitchFamily="34" charset="0"/>
              </a:defRPr>
            </a:lvl1pPr>
          </a:lstStyle>
          <a:p>
            <a:r>
              <a:rPr lang="nl-NL" dirty="0"/>
              <a:t>Klik op het pictogram als u een object wilt toevoegen</a:t>
            </a:r>
            <a:endParaRPr lang="nl-BE" dirty="0"/>
          </a:p>
        </p:txBody>
      </p:sp>
      <p:sp>
        <p:nvSpPr>
          <p:cNvPr id="5" name="Text Placeholder 3">
            <a:extLst>
              <a:ext uri="{FF2B5EF4-FFF2-40B4-BE49-F238E27FC236}">
                <a16:creationId xmlns:a16="http://schemas.microsoft.com/office/drawing/2014/main" id="{4A507705-E8A5-0A44-A7D0-4ECFDD431F4E}"/>
              </a:ext>
            </a:extLst>
          </p:cNvPr>
          <p:cNvSpPr>
            <a:spLocks noGrp="1"/>
          </p:cNvSpPr>
          <p:nvPr>
            <p:ph type="body" sz="quarter" idx="12" hasCustomPrompt="1"/>
          </p:nvPr>
        </p:nvSpPr>
        <p:spPr>
          <a:xfrm>
            <a:off x="623888" y="1690688"/>
            <a:ext cx="10936287" cy="885825"/>
          </a:xfrm>
        </p:spPr>
        <p:txBody>
          <a:bodyPr/>
          <a:lstStyle>
            <a:lvl1pPr>
              <a:defRPr b="0" i="0">
                <a:latin typeface="+mn-lt"/>
                <a:cs typeface="Calibri Light" panose="020F0302020204030204" pitchFamily="34" charset="0"/>
              </a:defRPr>
            </a:lvl1pPr>
          </a:lstStyle>
          <a:p>
            <a:r>
              <a:rPr lang="nl-NL" dirty="0"/>
              <a:t>Ondertitel</a:t>
            </a:r>
          </a:p>
        </p:txBody>
      </p:sp>
    </p:spTree>
    <p:extLst>
      <p:ext uri="{BB962C8B-B14F-4D97-AF65-F5344CB8AC3E}">
        <p14:creationId xmlns:p14="http://schemas.microsoft.com/office/powerpoint/2010/main" val="3683614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UAntwerpen_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08025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Antwerpen_titelroodvolvlak">
    <p:bg>
      <p:bgPr>
        <a:solidFill>
          <a:schemeClr val="accent2"/>
        </a:solidFill>
        <a:effectLst/>
      </p:bgPr>
    </p:bg>
    <p:spTree>
      <p:nvGrpSpPr>
        <p:cNvPr id="1" name=""/>
        <p:cNvGrpSpPr/>
        <p:nvPr/>
      </p:nvGrpSpPr>
      <p:grpSpPr>
        <a:xfrm>
          <a:off x="0" y="0"/>
          <a:ext cx="0" cy="0"/>
          <a:chOff x="0" y="0"/>
          <a:chExt cx="0" cy="0"/>
        </a:xfrm>
      </p:grpSpPr>
      <p:sp>
        <p:nvSpPr>
          <p:cNvPr id="3" name="Tijdelijke aanduiding voor titel 1">
            <a:extLst>
              <a:ext uri="{FF2B5EF4-FFF2-40B4-BE49-F238E27FC236}">
                <a16:creationId xmlns:a16="http://schemas.microsoft.com/office/drawing/2014/main" id="{7ABBDCB5-5D2A-8947-AEB8-B06A6093E366}"/>
              </a:ext>
            </a:extLst>
          </p:cNvPr>
          <p:cNvSpPr>
            <a:spLocks noGrp="1"/>
          </p:cNvSpPr>
          <p:nvPr>
            <p:ph type="title" hasCustomPrompt="1"/>
          </p:nvPr>
        </p:nvSpPr>
        <p:spPr>
          <a:xfrm>
            <a:off x="623888" y="2737623"/>
            <a:ext cx="10944225" cy="1325563"/>
          </a:xfrm>
          <a:prstGeom prst="rect">
            <a:avLst/>
          </a:prstGeom>
        </p:spPr>
        <p:txBody>
          <a:bodyPr vert="horz" lIns="91440" tIns="45720" rIns="91440" bIns="45720" rtlCol="0" anchor="ctr">
            <a:normAutofit/>
          </a:bodyPr>
          <a:lstStyle>
            <a:lvl1pPr algn="ctr">
              <a:defRPr sz="6600" b="1" i="0">
                <a:solidFill>
                  <a:schemeClr val="bg1"/>
                </a:solidFill>
                <a:latin typeface="Calibri" panose="020F0502020204030204" pitchFamily="34" charset="0"/>
                <a:cs typeface="Calibri" panose="020F0502020204030204" pitchFamily="34" charset="0"/>
              </a:defRPr>
            </a:lvl1pPr>
          </a:lstStyle>
          <a:p>
            <a:r>
              <a:rPr lang="en-GB" dirty="0" err="1"/>
              <a:t>Klik</a:t>
            </a:r>
            <a:r>
              <a:rPr lang="en-GB" dirty="0"/>
              <a:t> om de </a:t>
            </a:r>
            <a:r>
              <a:rPr lang="en-GB" dirty="0" err="1"/>
              <a:t>stijl</a:t>
            </a:r>
            <a:r>
              <a:rPr lang="en-GB" dirty="0"/>
              <a:t> van de </a:t>
            </a:r>
            <a:r>
              <a:rPr lang="en-GB" dirty="0" err="1"/>
              <a:t>mastertitel</a:t>
            </a:r>
            <a:r>
              <a:rPr lang="en-GB" dirty="0"/>
              <a:t> </a:t>
            </a:r>
            <a:r>
              <a:rPr lang="en-GB" dirty="0" err="1"/>
              <a:t>te</a:t>
            </a:r>
            <a:r>
              <a:rPr lang="en-GB" dirty="0"/>
              <a:t> </a:t>
            </a:r>
            <a:r>
              <a:rPr lang="en-GB" dirty="0" err="1"/>
              <a:t>bewerken</a:t>
            </a:r>
            <a:endParaRPr lang="nl-BE" dirty="0"/>
          </a:p>
        </p:txBody>
      </p:sp>
      <p:pic>
        <p:nvPicPr>
          <p:cNvPr id="4" name="Afbeelding 3">
            <a:extLst>
              <a:ext uri="{FF2B5EF4-FFF2-40B4-BE49-F238E27FC236}">
                <a16:creationId xmlns:a16="http://schemas.microsoft.com/office/drawing/2014/main" id="{835C0A10-7AE5-B54C-981D-2DBA7B6F3497}"/>
              </a:ext>
            </a:extLst>
          </p:cNvPr>
          <p:cNvPicPr>
            <a:picLocks noChangeAspect="1"/>
          </p:cNvPicPr>
          <p:nvPr userDrawn="1"/>
        </p:nvPicPr>
        <p:blipFill>
          <a:blip r:embed="rId2"/>
          <a:stretch>
            <a:fillRect/>
          </a:stretch>
        </p:blipFill>
        <p:spPr>
          <a:xfrm>
            <a:off x="5149850" y="1613587"/>
            <a:ext cx="1892300" cy="533400"/>
          </a:xfrm>
          <a:prstGeom prst="rect">
            <a:avLst/>
          </a:prstGeom>
        </p:spPr>
      </p:pic>
      <p:sp>
        <p:nvSpPr>
          <p:cNvPr id="5" name="Text Placeholder 6">
            <a:extLst>
              <a:ext uri="{FF2B5EF4-FFF2-40B4-BE49-F238E27FC236}">
                <a16:creationId xmlns:a16="http://schemas.microsoft.com/office/drawing/2014/main" id="{DBF08461-C600-4C47-803A-43BF0EAD9B39}"/>
              </a:ext>
            </a:extLst>
          </p:cNvPr>
          <p:cNvSpPr>
            <a:spLocks noGrp="1"/>
          </p:cNvSpPr>
          <p:nvPr>
            <p:ph type="body" sz="quarter" idx="10" hasCustomPrompt="1"/>
          </p:nvPr>
        </p:nvSpPr>
        <p:spPr>
          <a:xfrm>
            <a:off x="623888" y="4471987"/>
            <a:ext cx="10944225" cy="1062037"/>
          </a:xfrm>
          <a:prstGeom prst="rect">
            <a:avLst/>
          </a:prstGeom>
        </p:spPr>
        <p:txBody>
          <a:bodyPr/>
          <a:lstStyle>
            <a:lvl1pPr algn="ctr">
              <a:buNone/>
              <a:defRPr b="1" i="0">
                <a:solidFill>
                  <a:schemeClr val="bg1"/>
                </a:solidFill>
                <a:latin typeface="Calibri" panose="020F0502020204030204" pitchFamily="34" charset="0"/>
                <a:cs typeface="Calibri" panose="020F0502020204030204" pitchFamily="34" charset="0"/>
              </a:defRPr>
            </a:lvl1pPr>
            <a:lvl2pPr algn="ctr">
              <a:buNone/>
              <a:defRPr b="1" i="0">
                <a:solidFill>
                  <a:schemeClr val="bg1"/>
                </a:solidFill>
                <a:latin typeface="ITC Officina Sans Std Book" panose="020B0506040203020204" pitchFamily="34" charset="77"/>
              </a:defRPr>
            </a:lvl2pPr>
            <a:lvl3pPr algn="ctr">
              <a:buNone/>
              <a:defRPr b="1" i="0">
                <a:solidFill>
                  <a:schemeClr val="bg1"/>
                </a:solidFill>
                <a:latin typeface="ITC Officina Sans Std Book" panose="020B0506040203020204" pitchFamily="34" charset="77"/>
              </a:defRPr>
            </a:lvl3pPr>
            <a:lvl4pPr algn="ctr">
              <a:buNone/>
              <a:defRPr b="1" i="0">
                <a:solidFill>
                  <a:schemeClr val="bg1"/>
                </a:solidFill>
                <a:latin typeface="ITC Officina Sans Std Book" panose="020B0506040203020204" pitchFamily="34" charset="77"/>
              </a:defRPr>
            </a:lvl4pPr>
            <a:lvl5pPr algn="ctr">
              <a:buNone/>
              <a:defRPr b="1" i="0">
                <a:solidFill>
                  <a:schemeClr val="bg1"/>
                </a:solidFill>
                <a:latin typeface="ITC Officina Sans Std Book" panose="020B0506040203020204" pitchFamily="34" charset="77"/>
              </a:defRPr>
            </a:lvl5pPr>
          </a:lstStyle>
          <a:p>
            <a:pPr lvl="0"/>
            <a:r>
              <a:rPr lang="en-GB" dirty="0" err="1"/>
              <a:t>Klik</a:t>
            </a:r>
            <a:r>
              <a:rPr lang="en-GB" dirty="0"/>
              <a:t> om de </a:t>
            </a:r>
            <a:r>
              <a:rPr lang="en-GB" dirty="0" err="1"/>
              <a:t>stijl</a:t>
            </a:r>
            <a:r>
              <a:rPr lang="en-GB" dirty="0"/>
              <a:t> van de master </a:t>
            </a:r>
            <a:r>
              <a:rPr lang="en-GB" dirty="0" err="1"/>
              <a:t>ondertitel</a:t>
            </a:r>
            <a:r>
              <a:rPr lang="en-GB" dirty="0"/>
              <a:t> </a:t>
            </a:r>
            <a:r>
              <a:rPr lang="en-GB" dirty="0" err="1"/>
              <a:t>te</a:t>
            </a:r>
            <a:r>
              <a:rPr lang="en-GB" dirty="0"/>
              <a:t> </a:t>
            </a:r>
            <a:r>
              <a:rPr lang="en-GB" dirty="0" err="1"/>
              <a:t>bewerken</a:t>
            </a:r>
            <a:endParaRPr lang="en-GB" dirty="0"/>
          </a:p>
        </p:txBody>
      </p:sp>
    </p:spTree>
    <p:extLst>
      <p:ext uri="{BB962C8B-B14F-4D97-AF65-F5344CB8AC3E}">
        <p14:creationId xmlns:p14="http://schemas.microsoft.com/office/powerpoint/2010/main" val="381238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UAntwerpen_titelroo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AAABACC8-28A2-D34B-8A1E-5CF7BA9005CC}"/>
              </a:ext>
            </a:extLst>
          </p:cNvPr>
          <p:cNvSpPr/>
          <p:nvPr userDrawn="1"/>
        </p:nvSpPr>
        <p:spPr>
          <a:xfrm>
            <a:off x="623888" y="627478"/>
            <a:ext cx="10954551" cy="5618356"/>
          </a:xfrm>
          <a:custGeom>
            <a:avLst/>
            <a:gdLst>
              <a:gd name="connsiteX0" fmla="*/ 0 w 10296525"/>
              <a:gd name="connsiteY0" fmla="*/ 0 h 4968875"/>
              <a:gd name="connsiteX1" fmla="*/ 10296525 w 10296525"/>
              <a:gd name="connsiteY1" fmla="*/ 0 h 4968875"/>
              <a:gd name="connsiteX2" fmla="*/ 10296525 w 10296525"/>
              <a:gd name="connsiteY2" fmla="*/ 4968875 h 4968875"/>
              <a:gd name="connsiteX3" fmla="*/ 253304 w 10296525"/>
              <a:gd name="connsiteY3" fmla="*/ 4968875 h 4968875"/>
              <a:gd name="connsiteX4" fmla="*/ 202263 w 10296525"/>
              <a:gd name="connsiteY4" fmla="*/ 4963730 h 4968875"/>
              <a:gd name="connsiteX5" fmla="*/ 0 w 10296525"/>
              <a:gd name="connsiteY5" fmla="*/ 4715562 h 4968875"/>
              <a:gd name="connsiteX6" fmla="*/ 0 w 10296525"/>
              <a:gd name="connsiteY6" fmla="*/ 0 h 4968875"/>
              <a:gd name="connsiteX0" fmla="*/ 0 w 10629811"/>
              <a:gd name="connsiteY0" fmla="*/ 0 h 4968875"/>
              <a:gd name="connsiteX1" fmla="*/ 10629811 w 10629811"/>
              <a:gd name="connsiteY1" fmla="*/ 8546 h 4968875"/>
              <a:gd name="connsiteX2" fmla="*/ 10296525 w 10629811"/>
              <a:gd name="connsiteY2" fmla="*/ 4968875 h 4968875"/>
              <a:gd name="connsiteX3" fmla="*/ 253304 w 10629811"/>
              <a:gd name="connsiteY3" fmla="*/ 4968875 h 4968875"/>
              <a:gd name="connsiteX4" fmla="*/ 202263 w 10629811"/>
              <a:gd name="connsiteY4" fmla="*/ 4963730 h 4968875"/>
              <a:gd name="connsiteX5" fmla="*/ 0 w 10629811"/>
              <a:gd name="connsiteY5" fmla="*/ 4715562 h 4968875"/>
              <a:gd name="connsiteX6" fmla="*/ 0 w 10629811"/>
              <a:gd name="connsiteY6" fmla="*/ 0 h 4968875"/>
              <a:gd name="connsiteX0" fmla="*/ 0 w 10629811"/>
              <a:gd name="connsiteY0" fmla="*/ 0 h 4977421"/>
              <a:gd name="connsiteX1" fmla="*/ 10629811 w 10629811"/>
              <a:gd name="connsiteY1" fmla="*/ 8546 h 4977421"/>
              <a:gd name="connsiteX2" fmla="*/ 10629811 w 10629811"/>
              <a:gd name="connsiteY2" fmla="*/ 4977421 h 4977421"/>
              <a:gd name="connsiteX3" fmla="*/ 253304 w 10629811"/>
              <a:gd name="connsiteY3" fmla="*/ 4968875 h 4977421"/>
              <a:gd name="connsiteX4" fmla="*/ 202263 w 10629811"/>
              <a:gd name="connsiteY4" fmla="*/ 4963730 h 4977421"/>
              <a:gd name="connsiteX5" fmla="*/ 0 w 10629811"/>
              <a:gd name="connsiteY5" fmla="*/ 4715562 h 4977421"/>
              <a:gd name="connsiteX6" fmla="*/ 0 w 10629811"/>
              <a:gd name="connsiteY6" fmla="*/ 0 h 4977421"/>
              <a:gd name="connsiteX0" fmla="*/ 8545 w 10629811"/>
              <a:gd name="connsiteY0" fmla="*/ 0 h 5618356"/>
              <a:gd name="connsiteX1" fmla="*/ 10629811 w 10629811"/>
              <a:gd name="connsiteY1" fmla="*/ 649481 h 5618356"/>
              <a:gd name="connsiteX2" fmla="*/ 10629811 w 10629811"/>
              <a:gd name="connsiteY2" fmla="*/ 5618356 h 5618356"/>
              <a:gd name="connsiteX3" fmla="*/ 253304 w 10629811"/>
              <a:gd name="connsiteY3" fmla="*/ 5609810 h 5618356"/>
              <a:gd name="connsiteX4" fmla="*/ 202263 w 10629811"/>
              <a:gd name="connsiteY4" fmla="*/ 5604665 h 5618356"/>
              <a:gd name="connsiteX5" fmla="*/ 0 w 10629811"/>
              <a:gd name="connsiteY5" fmla="*/ 5356497 h 5618356"/>
              <a:gd name="connsiteX6" fmla="*/ 8545 w 10629811"/>
              <a:gd name="connsiteY6" fmla="*/ 0 h 5618356"/>
              <a:gd name="connsiteX0" fmla="*/ 8545 w 10946005"/>
              <a:gd name="connsiteY0" fmla="*/ 0 h 5618356"/>
              <a:gd name="connsiteX1" fmla="*/ 10946005 w 10946005"/>
              <a:gd name="connsiteY1" fmla="*/ 8546 h 5618356"/>
              <a:gd name="connsiteX2" fmla="*/ 10629811 w 10946005"/>
              <a:gd name="connsiteY2" fmla="*/ 5618356 h 5618356"/>
              <a:gd name="connsiteX3" fmla="*/ 253304 w 10946005"/>
              <a:gd name="connsiteY3" fmla="*/ 5609810 h 5618356"/>
              <a:gd name="connsiteX4" fmla="*/ 202263 w 10946005"/>
              <a:gd name="connsiteY4" fmla="*/ 5604665 h 5618356"/>
              <a:gd name="connsiteX5" fmla="*/ 0 w 10946005"/>
              <a:gd name="connsiteY5" fmla="*/ 5356497 h 5618356"/>
              <a:gd name="connsiteX6" fmla="*/ 8545 w 10946005"/>
              <a:gd name="connsiteY6" fmla="*/ 0 h 5618356"/>
              <a:gd name="connsiteX0" fmla="*/ 8545 w 10954551"/>
              <a:gd name="connsiteY0" fmla="*/ 0 h 5618356"/>
              <a:gd name="connsiteX1" fmla="*/ 10946005 w 10954551"/>
              <a:gd name="connsiteY1" fmla="*/ 8546 h 5618356"/>
              <a:gd name="connsiteX2" fmla="*/ 10954551 w 10954551"/>
              <a:gd name="connsiteY2" fmla="*/ 5618356 h 5618356"/>
              <a:gd name="connsiteX3" fmla="*/ 253304 w 10954551"/>
              <a:gd name="connsiteY3" fmla="*/ 5609810 h 5618356"/>
              <a:gd name="connsiteX4" fmla="*/ 202263 w 10954551"/>
              <a:gd name="connsiteY4" fmla="*/ 5604665 h 5618356"/>
              <a:gd name="connsiteX5" fmla="*/ 0 w 10954551"/>
              <a:gd name="connsiteY5" fmla="*/ 5356497 h 5618356"/>
              <a:gd name="connsiteX6" fmla="*/ 8545 w 10954551"/>
              <a:gd name="connsiteY6" fmla="*/ 0 h 56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4551" h="5618356">
                <a:moveTo>
                  <a:pt x="8545" y="0"/>
                </a:moveTo>
                <a:lnTo>
                  <a:pt x="10946005" y="8546"/>
                </a:lnTo>
                <a:cubicBezTo>
                  <a:pt x="10948854" y="1878483"/>
                  <a:pt x="10951702" y="3748419"/>
                  <a:pt x="10954551" y="5618356"/>
                </a:cubicBezTo>
                <a:lnTo>
                  <a:pt x="253304" y="5609810"/>
                </a:lnTo>
                <a:lnTo>
                  <a:pt x="202263" y="5604665"/>
                </a:lnTo>
                <a:cubicBezTo>
                  <a:pt x="86832" y="5581044"/>
                  <a:pt x="0" y="5478911"/>
                  <a:pt x="0" y="5356497"/>
                </a:cubicBezTo>
                <a:cubicBezTo>
                  <a:pt x="2848" y="3570998"/>
                  <a:pt x="5697" y="1785499"/>
                  <a:pt x="854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dirty="0"/>
          </a:p>
        </p:txBody>
      </p:sp>
      <p:pic>
        <p:nvPicPr>
          <p:cNvPr id="4" name="Afbeelding 4">
            <a:extLst>
              <a:ext uri="{FF2B5EF4-FFF2-40B4-BE49-F238E27FC236}">
                <a16:creationId xmlns:a16="http://schemas.microsoft.com/office/drawing/2014/main" id="{3E52E258-A471-1A48-9273-7FE52ACD15DB}"/>
              </a:ext>
            </a:extLst>
          </p:cNvPr>
          <p:cNvPicPr>
            <a:picLocks noChangeAspect="1"/>
          </p:cNvPicPr>
          <p:nvPr userDrawn="1"/>
        </p:nvPicPr>
        <p:blipFill>
          <a:blip r:embed="rId2"/>
          <a:stretch>
            <a:fillRect/>
          </a:stretch>
        </p:blipFill>
        <p:spPr>
          <a:xfrm>
            <a:off x="623888" y="6429781"/>
            <a:ext cx="794485" cy="223949"/>
          </a:xfrm>
          <a:prstGeom prst="rect">
            <a:avLst/>
          </a:prstGeom>
        </p:spPr>
      </p:pic>
      <p:sp>
        <p:nvSpPr>
          <p:cNvPr id="5" name="Tijdelijke aanduiding voor titel 1">
            <a:extLst>
              <a:ext uri="{FF2B5EF4-FFF2-40B4-BE49-F238E27FC236}">
                <a16:creationId xmlns:a16="http://schemas.microsoft.com/office/drawing/2014/main" id="{31D26ADD-50E0-864E-879F-AED5604BF2AB}"/>
              </a:ext>
            </a:extLst>
          </p:cNvPr>
          <p:cNvSpPr>
            <a:spLocks noGrp="1"/>
          </p:cNvSpPr>
          <p:nvPr>
            <p:ph type="title" hasCustomPrompt="1"/>
          </p:nvPr>
        </p:nvSpPr>
        <p:spPr>
          <a:xfrm>
            <a:off x="614453" y="2318879"/>
            <a:ext cx="10963985" cy="1325563"/>
          </a:xfrm>
          <a:prstGeom prst="rect">
            <a:avLst/>
          </a:prstGeom>
        </p:spPr>
        <p:txBody>
          <a:bodyPr vert="horz" lIns="91440" tIns="45720" rIns="91440" bIns="45720" rtlCol="0" anchor="ctr">
            <a:normAutofit/>
          </a:bodyPr>
          <a:lstStyle>
            <a:lvl1pPr algn="ctr">
              <a:defRPr sz="6600" b="1" i="0">
                <a:solidFill>
                  <a:schemeClr val="bg1"/>
                </a:solidFill>
                <a:latin typeface="Calibri" panose="020F0502020204030204" pitchFamily="34" charset="0"/>
                <a:cs typeface="Calibri" panose="020F0502020204030204" pitchFamily="34" charset="0"/>
              </a:defRPr>
            </a:lvl1pPr>
          </a:lstStyle>
          <a:p>
            <a:r>
              <a:rPr lang="en-GB" dirty="0" err="1"/>
              <a:t>Klik</a:t>
            </a:r>
            <a:r>
              <a:rPr lang="en-GB" dirty="0"/>
              <a:t> om de </a:t>
            </a:r>
            <a:r>
              <a:rPr lang="en-GB" dirty="0" err="1"/>
              <a:t>stijl</a:t>
            </a:r>
            <a:r>
              <a:rPr lang="en-GB" dirty="0"/>
              <a:t> van de </a:t>
            </a:r>
            <a:r>
              <a:rPr lang="en-GB" dirty="0" err="1"/>
              <a:t>mastertitel</a:t>
            </a:r>
            <a:r>
              <a:rPr lang="en-GB" dirty="0"/>
              <a:t> </a:t>
            </a:r>
            <a:r>
              <a:rPr lang="en-GB" dirty="0" err="1"/>
              <a:t>te</a:t>
            </a:r>
            <a:r>
              <a:rPr lang="en-GB" dirty="0"/>
              <a:t> </a:t>
            </a:r>
            <a:r>
              <a:rPr lang="en-GB" dirty="0" err="1"/>
              <a:t>bewerken</a:t>
            </a:r>
            <a:endParaRPr lang="nl-BE" dirty="0"/>
          </a:p>
        </p:txBody>
      </p:sp>
      <p:sp>
        <p:nvSpPr>
          <p:cNvPr id="6" name="Text Placeholder 6">
            <a:extLst>
              <a:ext uri="{FF2B5EF4-FFF2-40B4-BE49-F238E27FC236}">
                <a16:creationId xmlns:a16="http://schemas.microsoft.com/office/drawing/2014/main" id="{2534ABFA-B94B-7346-9AA3-E2278EC84FE9}"/>
              </a:ext>
            </a:extLst>
          </p:cNvPr>
          <p:cNvSpPr>
            <a:spLocks noGrp="1"/>
          </p:cNvSpPr>
          <p:nvPr>
            <p:ph type="body" sz="quarter" idx="10" hasCustomPrompt="1"/>
          </p:nvPr>
        </p:nvSpPr>
        <p:spPr>
          <a:xfrm>
            <a:off x="614453" y="4071937"/>
            <a:ext cx="10963985" cy="1043343"/>
          </a:xfrm>
          <a:prstGeom prst="rect">
            <a:avLst/>
          </a:prstGeom>
        </p:spPr>
        <p:txBody>
          <a:bodyPr/>
          <a:lstStyle>
            <a:lvl1pPr algn="ctr">
              <a:buNone/>
              <a:defRPr b="1" i="0">
                <a:solidFill>
                  <a:schemeClr val="bg1"/>
                </a:solidFill>
                <a:latin typeface="Calibri" panose="020F0502020204030204" pitchFamily="34" charset="0"/>
                <a:cs typeface="Calibri" panose="020F0502020204030204" pitchFamily="34" charset="0"/>
              </a:defRPr>
            </a:lvl1pPr>
            <a:lvl2pPr algn="ctr">
              <a:buNone/>
              <a:defRPr b="1" i="0">
                <a:solidFill>
                  <a:schemeClr val="bg1"/>
                </a:solidFill>
                <a:latin typeface="ITC Officina Sans Std Book" panose="020B0506040203020204" pitchFamily="34" charset="77"/>
              </a:defRPr>
            </a:lvl2pPr>
            <a:lvl3pPr algn="ctr">
              <a:buNone/>
              <a:defRPr b="1" i="0">
                <a:solidFill>
                  <a:schemeClr val="bg1"/>
                </a:solidFill>
                <a:latin typeface="ITC Officina Sans Std Book" panose="020B0506040203020204" pitchFamily="34" charset="77"/>
              </a:defRPr>
            </a:lvl3pPr>
            <a:lvl4pPr algn="ctr">
              <a:buNone/>
              <a:defRPr b="1" i="0">
                <a:solidFill>
                  <a:schemeClr val="bg1"/>
                </a:solidFill>
                <a:latin typeface="ITC Officina Sans Std Book" panose="020B0506040203020204" pitchFamily="34" charset="77"/>
              </a:defRPr>
            </a:lvl4pPr>
            <a:lvl5pPr algn="ctr">
              <a:buNone/>
              <a:defRPr b="1" i="0">
                <a:solidFill>
                  <a:schemeClr val="bg1"/>
                </a:solidFill>
                <a:latin typeface="ITC Officina Sans Std Book" panose="020B0506040203020204" pitchFamily="34" charset="77"/>
              </a:defRPr>
            </a:lvl5pPr>
          </a:lstStyle>
          <a:p>
            <a:pPr lvl="0"/>
            <a:r>
              <a:rPr lang="en-GB" dirty="0" err="1"/>
              <a:t>Klik</a:t>
            </a:r>
            <a:r>
              <a:rPr lang="en-GB" dirty="0"/>
              <a:t> om de </a:t>
            </a:r>
            <a:r>
              <a:rPr lang="en-GB" dirty="0" err="1"/>
              <a:t>stijl</a:t>
            </a:r>
            <a:r>
              <a:rPr lang="en-GB" dirty="0"/>
              <a:t> van de master </a:t>
            </a:r>
            <a:r>
              <a:rPr lang="en-GB" dirty="0" err="1"/>
              <a:t>ondertitel</a:t>
            </a:r>
            <a:r>
              <a:rPr lang="en-GB" dirty="0"/>
              <a:t> </a:t>
            </a:r>
            <a:r>
              <a:rPr lang="en-GB" dirty="0" err="1"/>
              <a:t>te</a:t>
            </a:r>
            <a:r>
              <a:rPr lang="en-GB" dirty="0"/>
              <a:t> </a:t>
            </a:r>
            <a:r>
              <a:rPr lang="en-GB" dirty="0" err="1"/>
              <a:t>bewerken</a:t>
            </a:r>
            <a:endParaRPr lang="en-GB" dirty="0"/>
          </a:p>
        </p:txBody>
      </p:sp>
    </p:spTree>
    <p:extLst>
      <p:ext uri="{BB962C8B-B14F-4D97-AF65-F5344CB8AC3E}">
        <p14:creationId xmlns:p14="http://schemas.microsoft.com/office/powerpoint/2010/main" val="3523788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Antwerpen_1beeldmetU">
    <p:spTree>
      <p:nvGrpSpPr>
        <p:cNvPr id="1" name=""/>
        <p:cNvGrpSpPr/>
        <p:nvPr/>
      </p:nvGrpSpPr>
      <p:grpSpPr>
        <a:xfrm>
          <a:off x="0" y="0"/>
          <a:ext cx="0" cy="0"/>
          <a:chOff x="0" y="0"/>
          <a:chExt cx="0" cy="0"/>
        </a:xfrm>
      </p:grpSpPr>
      <p:sp>
        <p:nvSpPr>
          <p:cNvPr id="3" name="Picture Placeholder 19">
            <a:extLst>
              <a:ext uri="{FF2B5EF4-FFF2-40B4-BE49-F238E27FC236}">
                <a16:creationId xmlns:a16="http://schemas.microsoft.com/office/drawing/2014/main" id="{C3132F7D-D063-1C4B-8D0F-49AC33221A42}"/>
              </a:ext>
            </a:extLst>
          </p:cNvPr>
          <p:cNvSpPr>
            <a:spLocks noGrp="1"/>
          </p:cNvSpPr>
          <p:nvPr>
            <p:ph type="pic" sz="quarter" idx="10" hasCustomPrompt="1"/>
          </p:nvPr>
        </p:nvSpPr>
        <p:spPr>
          <a:xfrm>
            <a:off x="623888" y="627478"/>
            <a:ext cx="10944225" cy="5609810"/>
          </a:xfrm>
          <a:custGeom>
            <a:avLst/>
            <a:gdLst>
              <a:gd name="connsiteX0" fmla="*/ 8545 w 10944225"/>
              <a:gd name="connsiteY0" fmla="*/ 0 h 5609810"/>
              <a:gd name="connsiteX1" fmla="*/ 10944225 w 10944225"/>
              <a:gd name="connsiteY1" fmla="*/ 8545 h 5609810"/>
              <a:gd name="connsiteX2" fmla="*/ 10944225 w 10944225"/>
              <a:gd name="connsiteY2" fmla="*/ 5609810 h 5609810"/>
              <a:gd name="connsiteX3" fmla="*/ 253304 w 10944225"/>
              <a:gd name="connsiteY3" fmla="*/ 5609810 h 5609810"/>
              <a:gd name="connsiteX4" fmla="*/ 202263 w 10944225"/>
              <a:gd name="connsiteY4" fmla="*/ 5604665 h 5609810"/>
              <a:gd name="connsiteX5" fmla="*/ 0 w 10944225"/>
              <a:gd name="connsiteY5" fmla="*/ 5356497 h 5609810"/>
              <a:gd name="connsiteX6" fmla="*/ 8545 w 10944225"/>
              <a:gd name="connsiteY6" fmla="*/ 0 h 560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4225" h="5609810">
                <a:moveTo>
                  <a:pt x="8545" y="0"/>
                </a:moveTo>
                <a:lnTo>
                  <a:pt x="10944225" y="8545"/>
                </a:lnTo>
                <a:lnTo>
                  <a:pt x="10944225" y="5609810"/>
                </a:lnTo>
                <a:lnTo>
                  <a:pt x="253304" y="5609810"/>
                </a:lnTo>
                <a:lnTo>
                  <a:pt x="202263" y="5604665"/>
                </a:lnTo>
                <a:cubicBezTo>
                  <a:pt x="86832" y="5581044"/>
                  <a:pt x="0" y="5478911"/>
                  <a:pt x="0" y="5356497"/>
                </a:cubicBezTo>
                <a:cubicBezTo>
                  <a:pt x="2848" y="3570998"/>
                  <a:pt x="5697" y="1785499"/>
                  <a:pt x="8545" y="0"/>
                </a:cubicBezTo>
                <a:close/>
              </a:path>
            </a:pathLst>
          </a:custGeom>
          <a:solidFill>
            <a:schemeClr val="tx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Tree>
    <p:extLst>
      <p:ext uri="{BB962C8B-B14F-4D97-AF65-F5344CB8AC3E}">
        <p14:creationId xmlns:p14="http://schemas.microsoft.com/office/powerpoint/2010/main" val="3398203282"/>
      </p:ext>
    </p:extLst>
  </p:cSld>
  <p:clrMapOvr>
    <a:masterClrMapping/>
  </p:clrMapOvr>
  <p:extLst>
    <p:ext uri="{DCECCB84-F9BA-43D5-87BE-67443E8EF086}">
      <p15:sldGuideLst xmlns:p15="http://schemas.microsoft.com/office/powerpoint/2012/main">
        <p15:guide id="1" orient="horz" pos="39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Antwerpen_1bee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7999222-05DA-F24F-99F4-A098BCC40D85}"/>
              </a:ext>
            </a:extLst>
          </p:cNvPr>
          <p:cNvSpPr>
            <a:spLocks noGrp="1"/>
          </p:cNvSpPr>
          <p:nvPr>
            <p:ph type="pic" sz="quarter" idx="10" hasCustomPrompt="1"/>
          </p:nvPr>
        </p:nvSpPr>
        <p:spPr>
          <a:xfrm>
            <a:off x="623888" y="627478"/>
            <a:ext cx="10944225" cy="5609810"/>
          </a:xfrm>
          <a:custGeom>
            <a:avLst/>
            <a:gdLst>
              <a:gd name="connsiteX0" fmla="*/ 8545 w 10944225"/>
              <a:gd name="connsiteY0" fmla="*/ 0 h 5609810"/>
              <a:gd name="connsiteX1" fmla="*/ 10944225 w 10944225"/>
              <a:gd name="connsiteY1" fmla="*/ 8545 h 5609810"/>
              <a:gd name="connsiteX2" fmla="*/ 10944225 w 10944225"/>
              <a:gd name="connsiteY2" fmla="*/ 5609810 h 5609810"/>
              <a:gd name="connsiteX3" fmla="*/ 253304 w 10944225"/>
              <a:gd name="connsiteY3" fmla="*/ 5609810 h 5609810"/>
              <a:gd name="connsiteX4" fmla="*/ 202263 w 10944225"/>
              <a:gd name="connsiteY4" fmla="*/ 5604665 h 5609810"/>
              <a:gd name="connsiteX5" fmla="*/ 0 w 10944225"/>
              <a:gd name="connsiteY5" fmla="*/ 5356497 h 5609810"/>
              <a:gd name="connsiteX6" fmla="*/ 8545 w 10944225"/>
              <a:gd name="connsiteY6" fmla="*/ 0 h 560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4225" h="5609810">
                <a:moveTo>
                  <a:pt x="8545" y="0"/>
                </a:moveTo>
                <a:lnTo>
                  <a:pt x="10944225" y="8545"/>
                </a:lnTo>
                <a:lnTo>
                  <a:pt x="10944225" y="5609810"/>
                </a:lnTo>
                <a:lnTo>
                  <a:pt x="253304" y="5609810"/>
                </a:lnTo>
                <a:lnTo>
                  <a:pt x="202263" y="5604665"/>
                </a:lnTo>
                <a:cubicBezTo>
                  <a:pt x="86832" y="5581044"/>
                  <a:pt x="0" y="5478911"/>
                  <a:pt x="0" y="5356497"/>
                </a:cubicBezTo>
                <a:cubicBezTo>
                  <a:pt x="2848" y="3570998"/>
                  <a:pt x="5697" y="1785499"/>
                  <a:pt x="8545" y="0"/>
                </a:cubicBezTo>
                <a:close/>
              </a:path>
            </a:pathLst>
          </a:custGeom>
          <a:solidFill>
            <a:schemeClr val="tx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pic>
        <p:nvPicPr>
          <p:cNvPr id="4" name="Afbeelding 4">
            <a:extLst>
              <a:ext uri="{FF2B5EF4-FFF2-40B4-BE49-F238E27FC236}">
                <a16:creationId xmlns:a16="http://schemas.microsoft.com/office/drawing/2014/main" id="{40E03AEB-DCFF-FA42-98DA-C3ACA4374FDD}"/>
              </a:ext>
            </a:extLst>
          </p:cNvPr>
          <p:cNvPicPr>
            <a:picLocks noChangeAspect="1"/>
          </p:cNvPicPr>
          <p:nvPr userDrawn="1"/>
        </p:nvPicPr>
        <p:blipFill>
          <a:blip r:embed="rId2"/>
          <a:stretch>
            <a:fillRect/>
          </a:stretch>
        </p:blipFill>
        <p:spPr>
          <a:xfrm>
            <a:off x="623888" y="6429781"/>
            <a:ext cx="794485" cy="223949"/>
          </a:xfrm>
          <a:prstGeom prst="rect">
            <a:avLst/>
          </a:prstGeom>
        </p:spPr>
      </p:pic>
    </p:spTree>
    <p:extLst>
      <p:ext uri="{BB962C8B-B14F-4D97-AF65-F5344CB8AC3E}">
        <p14:creationId xmlns:p14="http://schemas.microsoft.com/office/powerpoint/2010/main" val="4196090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Antwerpen_1beeldenquote">
    <p:spTree>
      <p:nvGrpSpPr>
        <p:cNvPr id="1" name=""/>
        <p:cNvGrpSpPr/>
        <p:nvPr/>
      </p:nvGrpSpPr>
      <p:grpSpPr>
        <a:xfrm>
          <a:off x="0" y="0"/>
          <a:ext cx="0" cy="0"/>
          <a:chOff x="0" y="0"/>
          <a:chExt cx="0" cy="0"/>
        </a:xfrm>
      </p:grpSpPr>
      <p:sp>
        <p:nvSpPr>
          <p:cNvPr id="3" name="Tijdelijke aanduiding voor afbeelding 3">
            <a:extLst>
              <a:ext uri="{FF2B5EF4-FFF2-40B4-BE49-F238E27FC236}">
                <a16:creationId xmlns:a16="http://schemas.microsoft.com/office/drawing/2014/main" id="{BF020726-1AA6-EE4D-9CD8-9B40673609EC}"/>
              </a:ext>
            </a:extLst>
          </p:cNvPr>
          <p:cNvSpPr>
            <a:spLocks noGrp="1"/>
          </p:cNvSpPr>
          <p:nvPr>
            <p:ph type="pic" sz="quarter" idx="10" hasCustomPrompt="1"/>
          </p:nvPr>
        </p:nvSpPr>
        <p:spPr>
          <a:xfrm>
            <a:off x="0" y="0"/>
            <a:ext cx="12192000" cy="6858000"/>
          </a:xfrm>
          <a:prstGeom prst="rect">
            <a:avLst/>
          </a:prstGeom>
          <a:solidFill>
            <a:schemeClr val="accent1"/>
          </a:solidFill>
        </p:spPr>
        <p:txBody>
          <a:bodyPr/>
          <a:lstStyle>
            <a:lvl1pPr marL="0" marR="0" indent="0" algn="l" defTabSz="914400" rtl="0" eaLnBrk="1" fontAlgn="auto" latinLnBrk="0" hangingPunct="1">
              <a:lnSpc>
                <a:spcPct val="90000"/>
              </a:lnSpc>
              <a:spcBef>
                <a:spcPts val="1000"/>
              </a:spcBef>
              <a:spcAft>
                <a:spcPts val="0"/>
              </a:spcAft>
              <a:buClrTx/>
              <a:buSzTx/>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nl-NL" dirty="0"/>
              <a:t>Klik op het pictogram om een afbeelding wilt toevoegen</a:t>
            </a:r>
            <a:endParaRPr lang="nl-BE" dirty="0"/>
          </a:p>
          <a:p>
            <a:endParaRPr lang="nl-BE" dirty="0"/>
          </a:p>
        </p:txBody>
      </p:sp>
      <p:sp>
        <p:nvSpPr>
          <p:cNvPr id="4" name="Tijdelijke aanduiding voor tekst 5">
            <a:extLst>
              <a:ext uri="{FF2B5EF4-FFF2-40B4-BE49-F238E27FC236}">
                <a16:creationId xmlns:a16="http://schemas.microsoft.com/office/drawing/2014/main" id="{89753A3A-E019-254C-9677-C9C519017AAD}"/>
              </a:ext>
            </a:extLst>
          </p:cNvPr>
          <p:cNvSpPr>
            <a:spLocks noGrp="1"/>
          </p:cNvSpPr>
          <p:nvPr>
            <p:ph type="body" sz="quarter" idx="12" hasCustomPrompt="1"/>
          </p:nvPr>
        </p:nvSpPr>
        <p:spPr>
          <a:xfrm>
            <a:off x="7806518" y="3613790"/>
            <a:ext cx="3761595" cy="728662"/>
          </a:xfrm>
          <a:prstGeom prst="rect">
            <a:avLst/>
          </a:prstGeom>
        </p:spPr>
        <p:txBody>
          <a:bodyPr lIns="0" tIns="0" rIns="0" bIns="0">
            <a:noAutofit/>
          </a:bodyPr>
          <a:lstStyle>
            <a:lvl1pPr marL="0" indent="0">
              <a:buNone/>
              <a:defRPr sz="2400" b="0" i="0">
                <a:solidFill>
                  <a:schemeClr val="bg1"/>
                </a:solidFill>
                <a:latin typeface="Calibri Light" panose="020F0302020204030204" pitchFamily="34" charset="0"/>
                <a:cs typeface="Calibri Light" panose="020F0302020204030204" pitchFamily="34" charset="0"/>
              </a:defRPr>
            </a:lvl1pPr>
          </a:lstStyle>
          <a:p>
            <a:r>
              <a:rPr lang="nl-NL" dirty="0"/>
              <a:t>Voornaam Naam</a:t>
            </a:r>
            <a:endParaRPr lang="nl-BE" dirty="0"/>
          </a:p>
        </p:txBody>
      </p:sp>
      <p:sp>
        <p:nvSpPr>
          <p:cNvPr id="5" name="Text Placeholder 14">
            <a:extLst>
              <a:ext uri="{FF2B5EF4-FFF2-40B4-BE49-F238E27FC236}">
                <a16:creationId xmlns:a16="http://schemas.microsoft.com/office/drawing/2014/main" id="{4D01101A-4B64-9146-92CB-AB7133B61F74}"/>
              </a:ext>
            </a:extLst>
          </p:cNvPr>
          <p:cNvSpPr>
            <a:spLocks noGrp="1"/>
          </p:cNvSpPr>
          <p:nvPr>
            <p:ph type="body" sz="quarter" idx="13" hasCustomPrompt="1"/>
          </p:nvPr>
        </p:nvSpPr>
        <p:spPr>
          <a:xfrm>
            <a:off x="7805738" y="1500371"/>
            <a:ext cx="3762375" cy="1945955"/>
          </a:xfrm>
          <a:prstGeom prst="rect">
            <a:avLst/>
          </a:prstGeom>
        </p:spPr>
        <p:txBody>
          <a:bodyPr/>
          <a:lstStyle>
            <a:lvl1pPr>
              <a:spcBef>
                <a:spcPts val="0"/>
              </a:spcBef>
              <a:buNone/>
              <a:defRPr b="1" i="0">
                <a:solidFill>
                  <a:schemeClr val="bg1"/>
                </a:solidFill>
                <a:latin typeface="Calibri" panose="020F0502020204030204" pitchFamily="34" charset="0"/>
                <a:cs typeface="Calibri" panose="020F0502020204030204" pitchFamily="34" charset="0"/>
              </a:defRPr>
            </a:lvl1pPr>
          </a:lstStyle>
          <a:p>
            <a:r>
              <a:rPr lang="nl-NL" dirty="0"/>
              <a:t>Quote</a:t>
            </a:r>
            <a:endParaRPr lang="nl-BE" dirty="0"/>
          </a:p>
        </p:txBody>
      </p:sp>
    </p:spTree>
    <p:extLst>
      <p:ext uri="{BB962C8B-B14F-4D97-AF65-F5344CB8AC3E}">
        <p14:creationId xmlns:p14="http://schemas.microsoft.com/office/powerpoint/2010/main" val="1092190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UAntwerpen_1beeldquote en log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9DBE046-B8F3-D840-ABA8-37DDBE8E14F1}"/>
              </a:ext>
            </a:extLst>
          </p:cNvPr>
          <p:cNvSpPr>
            <a:spLocks noGrp="1"/>
          </p:cNvSpPr>
          <p:nvPr>
            <p:ph type="pic" sz="quarter" idx="10" hasCustomPrompt="1"/>
          </p:nvPr>
        </p:nvSpPr>
        <p:spPr>
          <a:xfrm>
            <a:off x="623888" y="627478"/>
            <a:ext cx="10944225" cy="5609810"/>
          </a:xfrm>
          <a:custGeom>
            <a:avLst/>
            <a:gdLst>
              <a:gd name="connsiteX0" fmla="*/ 8545 w 10944225"/>
              <a:gd name="connsiteY0" fmla="*/ 0 h 5609810"/>
              <a:gd name="connsiteX1" fmla="*/ 10944225 w 10944225"/>
              <a:gd name="connsiteY1" fmla="*/ 8545 h 5609810"/>
              <a:gd name="connsiteX2" fmla="*/ 10944225 w 10944225"/>
              <a:gd name="connsiteY2" fmla="*/ 5609810 h 5609810"/>
              <a:gd name="connsiteX3" fmla="*/ 253304 w 10944225"/>
              <a:gd name="connsiteY3" fmla="*/ 5609810 h 5609810"/>
              <a:gd name="connsiteX4" fmla="*/ 202263 w 10944225"/>
              <a:gd name="connsiteY4" fmla="*/ 5604665 h 5609810"/>
              <a:gd name="connsiteX5" fmla="*/ 0 w 10944225"/>
              <a:gd name="connsiteY5" fmla="*/ 5356497 h 5609810"/>
              <a:gd name="connsiteX6" fmla="*/ 8545 w 10944225"/>
              <a:gd name="connsiteY6" fmla="*/ 0 h 560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4225" h="5609810">
                <a:moveTo>
                  <a:pt x="8545" y="0"/>
                </a:moveTo>
                <a:lnTo>
                  <a:pt x="10944225" y="8545"/>
                </a:lnTo>
                <a:lnTo>
                  <a:pt x="10944225" y="5609810"/>
                </a:lnTo>
                <a:lnTo>
                  <a:pt x="253304" y="5609810"/>
                </a:lnTo>
                <a:lnTo>
                  <a:pt x="202263" y="5604665"/>
                </a:lnTo>
                <a:cubicBezTo>
                  <a:pt x="86832" y="5581044"/>
                  <a:pt x="0" y="5478911"/>
                  <a:pt x="0" y="5356497"/>
                </a:cubicBezTo>
                <a:cubicBezTo>
                  <a:pt x="2848" y="3570998"/>
                  <a:pt x="5697" y="1785499"/>
                  <a:pt x="8545" y="0"/>
                </a:cubicBezTo>
                <a:close/>
              </a:path>
            </a:pathLst>
          </a:custGeom>
          <a:solidFill>
            <a:schemeClr val="tx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
        <p:nvSpPr>
          <p:cNvPr id="4" name="Tijdelijke aanduiding voor tekst 5">
            <a:extLst>
              <a:ext uri="{FF2B5EF4-FFF2-40B4-BE49-F238E27FC236}">
                <a16:creationId xmlns:a16="http://schemas.microsoft.com/office/drawing/2014/main" id="{29C33EA9-EAA8-554B-9770-EC4BF96CD42E}"/>
              </a:ext>
            </a:extLst>
          </p:cNvPr>
          <p:cNvSpPr>
            <a:spLocks noGrp="1"/>
          </p:cNvSpPr>
          <p:nvPr>
            <p:ph type="body" sz="quarter" idx="12" hasCustomPrompt="1"/>
          </p:nvPr>
        </p:nvSpPr>
        <p:spPr>
          <a:xfrm>
            <a:off x="7806519" y="3613790"/>
            <a:ext cx="3415735" cy="728662"/>
          </a:xfrm>
          <a:prstGeom prst="rect">
            <a:avLst/>
          </a:prstGeom>
        </p:spPr>
        <p:txBody>
          <a:bodyPr lIns="0" tIns="0" rIns="0" bIns="0">
            <a:noAutofit/>
          </a:bodyPr>
          <a:lstStyle>
            <a:lvl1pPr marL="0" indent="0">
              <a:buNone/>
              <a:defRPr sz="2400" b="0" i="0">
                <a:solidFill>
                  <a:schemeClr val="bg1"/>
                </a:solidFill>
                <a:latin typeface="Calibri Light" panose="020F0302020204030204" pitchFamily="34" charset="0"/>
                <a:cs typeface="Calibri Light" panose="020F0302020204030204" pitchFamily="34" charset="0"/>
              </a:defRPr>
            </a:lvl1pPr>
          </a:lstStyle>
          <a:p>
            <a:r>
              <a:rPr lang="nl-NL" dirty="0"/>
              <a:t>Voornaam Naam</a:t>
            </a:r>
            <a:endParaRPr lang="nl-BE" dirty="0"/>
          </a:p>
        </p:txBody>
      </p:sp>
      <p:sp>
        <p:nvSpPr>
          <p:cNvPr id="5" name="Text Placeholder 14">
            <a:extLst>
              <a:ext uri="{FF2B5EF4-FFF2-40B4-BE49-F238E27FC236}">
                <a16:creationId xmlns:a16="http://schemas.microsoft.com/office/drawing/2014/main" id="{9A2A5195-C3FC-3548-A159-FD845F8D8AB0}"/>
              </a:ext>
            </a:extLst>
          </p:cNvPr>
          <p:cNvSpPr>
            <a:spLocks noGrp="1"/>
          </p:cNvSpPr>
          <p:nvPr>
            <p:ph type="body" sz="quarter" idx="13" hasCustomPrompt="1"/>
          </p:nvPr>
        </p:nvSpPr>
        <p:spPr>
          <a:xfrm>
            <a:off x="7805739" y="1500371"/>
            <a:ext cx="3416443" cy="1945955"/>
          </a:xfrm>
          <a:prstGeom prst="rect">
            <a:avLst/>
          </a:prstGeom>
        </p:spPr>
        <p:txBody>
          <a:bodyPr/>
          <a:lstStyle>
            <a:lvl1pPr>
              <a:buNone/>
              <a:defRPr b="1" i="0">
                <a:solidFill>
                  <a:schemeClr val="bg1"/>
                </a:solidFill>
                <a:latin typeface="Calibri" panose="020F0502020204030204" pitchFamily="34" charset="0"/>
                <a:cs typeface="Calibri" panose="020F0502020204030204" pitchFamily="34" charset="0"/>
              </a:defRPr>
            </a:lvl1pPr>
          </a:lstStyle>
          <a:p>
            <a:r>
              <a:rPr lang="nl-NL" dirty="0"/>
              <a:t>Quote</a:t>
            </a:r>
            <a:endParaRPr lang="nl-BE" dirty="0"/>
          </a:p>
        </p:txBody>
      </p:sp>
      <p:pic>
        <p:nvPicPr>
          <p:cNvPr id="6" name="Afbeelding 4">
            <a:extLst>
              <a:ext uri="{FF2B5EF4-FFF2-40B4-BE49-F238E27FC236}">
                <a16:creationId xmlns:a16="http://schemas.microsoft.com/office/drawing/2014/main" id="{A0A6BFC5-0BDC-5046-9C6A-AAF1C2A72DA3}"/>
              </a:ext>
            </a:extLst>
          </p:cNvPr>
          <p:cNvPicPr>
            <a:picLocks noChangeAspect="1"/>
          </p:cNvPicPr>
          <p:nvPr userDrawn="1"/>
        </p:nvPicPr>
        <p:blipFill>
          <a:blip r:embed="rId2"/>
          <a:stretch>
            <a:fillRect/>
          </a:stretch>
        </p:blipFill>
        <p:spPr>
          <a:xfrm>
            <a:off x="623888" y="6429781"/>
            <a:ext cx="794485" cy="223949"/>
          </a:xfrm>
          <a:prstGeom prst="rect">
            <a:avLst/>
          </a:prstGeom>
        </p:spPr>
      </p:pic>
    </p:spTree>
    <p:extLst>
      <p:ext uri="{BB962C8B-B14F-4D97-AF65-F5344CB8AC3E}">
        <p14:creationId xmlns:p14="http://schemas.microsoft.com/office/powerpoint/2010/main" val="2810974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UAntwerpen_3pictogramm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D96712-8A94-CB4B-8CE6-B7A18FB19433}"/>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jdelijke aanduiding voor inhoud 19">
            <a:extLst>
              <a:ext uri="{FF2B5EF4-FFF2-40B4-BE49-F238E27FC236}">
                <a16:creationId xmlns:a16="http://schemas.microsoft.com/office/drawing/2014/main" id="{CEE21860-5FC5-0A4C-BF9F-FA989D78CDF1}"/>
              </a:ext>
            </a:extLst>
          </p:cNvPr>
          <p:cNvSpPr>
            <a:spLocks noGrp="1"/>
          </p:cNvSpPr>
          <p:nvPr>
            <p:ph sz="quarter" idx="11" hasCustomPrompt="1"/>
          </p:nvPr>
        </p:nvSpPr>
        <p:spPr>
          <a:xfrm>
            <a:off x="631466" y="4248036"/>
            <a:ext cx="3439464" cy="1989251"/>
          </a:xfrm>
        </p:spPr>
        <p:txBody>
          <a:bodyPr lIns="0" tIns="0" rIns="0" bIns="0"/>
          <a:lstStyle>
            <a:lvl1pPr algn="ctr">
              <a:defRPr sz="1600" b="0" i="0">
                <a:latin typeface="Calibri Light" panose="020F0302020204030204" pitchFamily="34" charset="0"/>
                <a:cs typeface="Calibri Light" panose="020F0302020204030204" pitchFamily="34" charset="0"/>
              </a:defRPr>
            </a:lvl1pPr>
          </a:lstStyle>
          <a:p>
            <a:r>
              <a:rPr lang="nl-NL" dirty="0"/>
              <a:t>Inhoud</a:t>
            </a:r>
            <a:endParaRPr lang="nl-BE" dirty="0"/>
          </a:p>
        </p:txBody>
      </p:sp>
      <p:sp>
        <p:nvSpPr>
          <p:cNvPr id="5" name="Tijdelijke aanduiding voor afbeelding 33">
            <a:extLst>
              <a:ext uri="{FF2B5EF4-FFF2-40B4-BE49-F238E27FC236}">
                <a16:creationId xmlns:a16="http://schemas.microsoft.com/office/drawing/2014/main" id="{9BF78AC3-F061-4145-A432-3FB7391D0F0E}"/>
              </a:ext>
            </a:extLst>
          </p:cNvPr>
          <p:cNvSpPr>
            <a:spLocks noGrp="1"/>
          </p:cNvSpPr>
          <p:nvPr>
            <p:ph type="pic" sz="quarter" idx="12" hasCustomPrompt="1"/>
          </p:nvPr>
        </p:nvSpPr>
        <p:spPr>
          <a:xfrm>
            <a:off x="1514198" y="1378339"/>
            <a:ext cx="1674000" cy="1672263"/>
          </a:xfrm>
          <a:prstGeom prst="roundRect">
            <a:avLst>
              <a:gd name="adj" fmla="val 7157"/>
            </a:avLst>
          </a:prstGeom>
          <a:solidFill>
            <a:schemeClr val="accent2"/>
          </a:solidFill>
        </p:spPr>
        <p:txBody>
          <a:bodyPr>
            <a:normAutofit/>
          </a:bodyPr>
          <a:lstStyle>
            <a:lvl1pPr>
              <a:defRPr lang="nl-BE" sz="1600" b="1"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6" name="Tijdelijke aanduiding voor afbeelding 33">
            <a:extLst>
              <a:ext uri="{FF2B5EF4-FFF2-40B4-BE49-F238E27FC236}">
                <a16:creationId xmlns:a16="http://schemas.microsoft.com/office/drawing/2014/main" id="{AAA97E2B-5188-B740-8501-2BF96B4796A0}"/>
              </a:ext>
            </a:extLst>
          </p:cNvPr>
          <p:cNvSpPr>
            <a:spLocks noGrp="1"/>
          </p:cNvSpPr>
          <p:nvPr>
            <p:ph type="pic" sz="quarter" idx="18" hasCustomPrompt="1"/>
          </p:nvPr>
        </p:nvSpPr>
        <p:spPr>
          <a:xfrm>
            <a:off x="5253126" y="1378339"/>
            <a:ext cx="1674000" cy="1672263"/>
          </a:xfrm>
          <a:prstGeom prst="roundRect">
            <a:avLst>
              <a:gd name="adj" fmla="val 7157"/>
            </a:avLst>
          </a:prstGeom>
          <a:solidFill>
            <a:schemeClr val="accent2"/>
          </a:solidFill>
        </p:spPr>
        <p:txBody>
          <a:bodyPr>
            <a:normAutofit/>
          </a:bodyPr>
          <a:lstStyle>
            <a:lvl1pPr>
              <a:defRPr lang="nl-BE" sz="16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7" name="Tijdelijke aanduiding voor afbeelding 33">
            <a:extLst>
              <a:ext uri="{FF2B5EF4-FFF2-40B4-BE49-F238E27FC236}">
                <a16:creationId xmlns:a16="http://schemas.microsoft.com/office/drawing/2014/main" id="{6410F448-44B9-E245-8CA2-3AC4F6FCD9F3}"/>
              </a:ext>
            </a:extLst>
          </p:cNvPr>
          <p:cNvSpPr>
            <a:spLocks noGrp="1"/>
          </p:cNvSpPr>
          <p:nvPr>
            <p:ph type="pic" sz="quarter" idx="19" hasCustomPrompt="1"/>
          </p:nvPr>
        </p:nvSpPr>
        <p:spPr>
          <a:xfrm>
            <a:off x="9005909" y="1378339"/>
            <a:ext cx="1674000" cy="1672263"/>
          </a:xfrm>
          <a:prstGeom prst="roundRect">
            <a:avLst>
              <a:gd name="adj" fmla="val 7157"/>
            </a:avLst>
          </a:prstGeom>
          <a:solidFill>
            <a:schemeClr val="accent2"/>
          </a:solidFill>
        </p:spPr>
        <p:txBody>
          <a:bodyPr>
            <a:normAutofit/>
          </a:bodyPr>
          <a:lstStyle>
            <a:lvl1pPr>
              <a:defRPr lang="nl-BE" sz="16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8" name="Tijdelijke aanduiding voor tekst 3">
            <a:extLst>
              <a:ext uri="{FF2B5EF4-FFF2-40B4-BE49-F238E27FC236}">
                <a16:creationId xmlns:a16="http://schemas.microsoft.com/office/drawing/2014/main" id="{C9026212-289C-F34A-A4D7-E30D294D4195}"/>
              </a:ext>
            </a:extLst>
          </p:cNvPr>
          <p:cNvSpPr>
            <a:spLocks noGrp="1"/>
          </p:cNvSpPr>
          <p:nvPr>
            <p:ph type="body" sz="quarter" idx="22" hasCustomPrompt="1"/>
          </p:nvPr>
        </p:nvSpPr>
        <p:spPr>
          <a:xfrm>
            <a:off x="630810" y="3725749"/>
            <a:ext cx="3440776" cy="522288"/>
          </a:xfrm>
        </p:spPr>
        <p:txBody>
          <a:bodyPr lIns="0" tIns="0" rIns="0" bIns="0">
            <a:normAutofit/>
          </a:bodyPr>
          <a:lstStyle>
            <a:lvl1pPr algn="ctr">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10" name="Tijdelijke aanduiding voor inhoud 19">
            <a:extLst>
              <a:ext uri="{FF2B5EF4-FFF2-40B4-BE49-F238E27FC236}">
                <a16:creationId xmlns:a16="http://schemas.microsoft.com/office/drawing/2014/main" id="{BAE77478-3281-CE4C-A99F-3E6F4A49E17C}"/>
              </a:ext>
            </a:extLst>
          </p:cNvPr>
          <p:cNvSpPr>
            <a:spLocks noGrp="1"/>
          </p:cNvSpPr>
          <p:nvPr>
            <p:ph sz="quarter" idx="23" hasCustomPrompt="1"/>
          </p:nvPr>
        </p:nvSpPr>
        <p:spPr>
          <a:xfrm>
            <a:off x="8123177" y="4248037"/>
            <a:ext cx="3439464" cy="1989251"/>
          </a:xfrm>
        </p:spPr>
        <p:txBody>
          <a:bodyPr lIns="0" tIns="0" rIns="0" bIns="0"/>
          <a:lstStyle>
            <a:lvl1pPr algn="ctr">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11" name="Tijdelijke aanduiding voor tekst 3">
            <a:extLst>
              <a:ext uri="{FF2B5EF4-FFF2-40B4-BE49-F238E27FC236}">
                <a16:creationId xmlns:a16="http://schemas.microsoft.com/office/drawing/2014/main" id="{642A680A-1625-824E-8281-465F0A135B3A}"/>
              </a:ext>
            </a:extLst>
          </p:cNvPr>
          <p:cNvSpPr>
            <a:spLocks noGrp="1"/>
          </p:cNvSpPr>
          <p:nvPr>
            <p:ph type="body" sz="quarter" idx="24" hasCustomPrompt="1"/>
          </p:nvPr>
        </p:nvSpPr>
        <p:spPr>
          <a:xfrm>
            <a:off x="8122521" y="3725750"/>
            <a:ext cx="3440776" cy="522288"/>
          </a:xfrm>
        </p:spPr>
        <p:txBody>
          <a:bodyPr lIns="0" tIns="0" rIns="0" bIns="0">
            <a:normAutofit/>
          </a:bodyPr>
          <a:lstStyle>
            <a:lvl1pPr algn="ctr">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12" name="Tijdelijke aanduiding voor inhoud 19">
            <a:extLst>
              <a:ext uri="{FF2B5EF4-FFF2-40B4-BE49-F238E27FC236}">
                <a16:creationId xmlns:a16="http://schemas.microsoft.com/office/drawing/2014/main" id="{050AED9D-9374-024A-95E7-51259149F7B6}"/>
              </a:ext>
            </a:extLst>
          </p:cNvPr>
          <p:cNvSpPr>
            <a:spLocks noGrp="1"/>
          </p:cNvSpPr>
          <p:nvPr>
            <p:ph sz="quarter" idx="25" hasCustomPrompt="1"/>
          </p:nvPr>
        </p:nvSpPr>
        <p:spPr>
          <a:xfrm>
            <a:off x="4370394" y="4226560"/>
            <a:ext cx="3439464" cy="1989251"/>
          </a:xfrm>
        </p:spPr>
        <p:txBody>
          <a:bodyPr lIns="0" tIns="0" rIns="0" bIns="0"/>
          <a:lstStyle>
            <a:lvl1pPr algn="ctr">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13" name="Tijdelijke aanduiding voor tekst 3">
            <a:extLst>
              <a:ext uri="{FF2B5EF4-FFF2-40B4-BE49-F238E27FC236}">
                <a16:creationId xmlns:a16="http://schemas.microsoft.com/office/drawing/2014/main" id="{466E1215-57EE-734D-95D4-32CDFD6B77AE}"/>
              </a:ext>
            </a:extLst>
          </p:cNvPr>
          <p:cNvSpPr>
            <a:spLocks noGrp="1"/>
          </p:cNvSpPr>
          <p:nvPr>
            <p:ph type="body" sz="quarter" idx="26" hasCustomPrompt="1"/>
          </p:nvPr>
        </p:nvSpPr>
        <p:spPr>
          <a:xfrm>
            <a:off x="4369738" y="3704273"/>
            <a:ext cx="3440776" cy="522288"/>
          </a:xfrm>
        </p:spPr>
        <p:txBody>
          <a:bodyPr lIns="0" tIns="0" rIns="0" bIns="0">
            <a:normAutofit/>
          </a:bodyPr>
          <a:lstStyle>
            <a:lvl1pPr algn="ctr">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Tree>
    <p:extLst>
      <p:ext uri="{BB962C8B-B14F-4D97-AF65-F5344CB8AC3E}">
        <p14:creationId xmlns:p14="http://schemas.microsoft.com/office/powerpoint/2010/main" val="386512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Antwerpen_beeldenteks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1B9851-093E-A241-B582-F0998CFFFEA9}"/>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7" name="Titel 4">
            <a:extLst>
              <a:ext uri="{FF2B5EF4-FFF2-40B4-BE49-F238E27FC236}">
                <a16:creationId xmlns:a16="http://schemas.microsoft.com/office/drawing/2014/main" id="{041CBA9C-BD5E-424C-93BC-60164869E1DC}"/>
              </a:ext>
            </a:extLst>
          </p:cNvPr>
          <p:cNvSpPr>
            <a:spLocks noGrp="1"/>
          </p:cNvSpPr>
          <p:nvPr>
            <p:ph type="title" hasCustomPrompt="1"/>
          </p:nvPr>
        </p:nvSpPr>
        <p:spPr>
          <a:xfrm>
            <a:off x="6564313" y="620713"/>
            <a:ext cx="5003800" cy="1385085"/>
          </a:xfrm>
        </p:spPr>
        <p:txBody>
          <a:bodyPr/>
          <a:lstStyle>
            <a:lvl1pPr>
              <a:defRPr b="1" i="0">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8" name="Tijdelijke aanduiding voor inhoud 19">
            <a:extLst>
              <a:ext uri="{FF2B5EF4-FFF2-40B4-BE49-F238E27FC236}">
                <a16:creationId xmlns:a16="http://schemas.microsoft.com/office/drawing/2014/main" id="{BE210D56-4E21-934F-8202-FD47D01F6AAF}"/>
              </a:ext>
            </a:extLst>
          </p:cNvPr>
          <p:cNvSpPr>
            <a:spLocks noGrp="1"/>
          </p:cNvSpPr>
          <p:nvPr>
            <p:ph sz="quarter" idx="11" hasCustomPrompt="1"/>
          </p:nvPr>
        </p:nvSpPr>
        <p:spPr>
          <a:xfrm>
            <a:off x="6564313" y="2272145"/>
            <a:ext cx="5003800" cy="3965142"/>
          </a:xfrm>
        </p:spPr>
        <p:txBody>
          <a:bodyPr lIns="0" tIns="0" rIns="0" bIns="0"/>
          <a:lstStyle>
            <a:lvl1pPr>
              <a:defRPr b="0" i="0">
                <a:latin typeface="Calibri Light" panose="020F0302020204030204" pitchFamily="34" charset="0"/>
                <a:cs typeface="Calibri Light" panose="020F0302020204030204" pitchFamily="34" charset="0"/>
              </a:defRPr>
            </a:lvl1pPr>
          </a:lstStyle>
          <a:p>
            <a:r>
              <a:rPr lang="nl-NL" dirty="0"/>
              <a:t>Inhoud</a:t>
            </a:r>
            <a:endParaRPr lang="nl-BE" dirty="0"/>
          </a:p>
        </p:txBody>
      </p:sp>
      <p:sp>
        <p:nvSpPr>
          <p:cNvPr id="9" name="Picture Placeholder 32">
            <a:extLst>
              <a:ext uri="{FF2B5EF4-FFF2-40B4-BE49-F238E27FC236}">
                <a16:creationId xmlns:a16="http://schemas.microsoft.com/office/drawing/2014/main" id="{971C9B50-FEE3-1047-A14B-9C8C2F5D6064}"/>
              </a:ext>
            </a:extLst>
          </p:cNvPr>
          <p:cNvSpPr>
            <a:spLocks noGrp="1"/>
          </p:cNvSpPr>
          <p:nvPr>
            <p:ph type="pic" idx="1" hasCustomPrompt="1"/>
          </p:nvPr>
        </p:nvSpPr>
        <p:spPr>
          <a:xfrm>
            <a:off x="623889" y="620713"/>
            <a:ext cx="5145732" cy="5616575"/>
          </a:xfrm>
          <a:custGeom>
            <a:avLst/>
            <a:gdLst>
              <a:gd name="connsiteX0" fmla="*/ 0 w 5145732"/>
              <a:gd name="connsiteY0" fmla="*/ 0 h 5616575"/>
              <a:gd name="connsiteX1" fmla="*/ 5145732 w 5145732"/>
              <a:gd name="connsiteY1" fmla="*/ 0 h 5616575"/>
              <a:gd name="connsiteX2" fmla="*/ 5145732 w 5145732"/>
              <a:gd name="connsiteY2" fmla="*/ 5616575 h 5616575"/>
              <a:gd name="connsiteX3" fmla="*/ 253304 w 5145732"/>
              <a:gd name="connsiteY3" fmla="*/ 5616575 h 5616575"/>
              <a:gd name="connsiteX4" fmla="*/ 202263 w 5145732"/>
              <a:gd name="connsiteY4" fmla="*/ 5611430 h 5616575"/>
              <a:gd name="connsiteX5" fmla="*/ 0 w 5145732"/>
              <a:gd name="connsiteY5" fmla="*/ 5363262 h 561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5732" h="5616575">
                <a:moveTo>
                  <a:pt x="0" y="0"/>
                </a:moveTo>
                <a:lnTo>
                  <a:pt x="5145732" y="0"/>
                </a:lnTo>
                <a:lnTo>
                  <a:pt x="5145732" y="5616575"/>
                </a:lnTo>
                <a:lnTo>
                  <a:pt x="253304" y="5616575"/>
                </a:lnTo>
                <a:lnTo>
                  <a:pt x="202263" y="5611430"/>
                </a:lnTo>
                <a:cubicBezTo>
                  <a:pt x="86832" y="5587809"/>
                  <a:pt x="0" y="5485676"/>
                  <a:pt x="0" y="5363262"/>
                </a:cubicBezTo>
                <a:close/>
              </a:path>
            </a:pathLst>
          </a:custGeom>
          <a:solidFill>
            <a:schemeClr val="tx2"/>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sz="3200" b="0" i="0">
                <a:solidFill>
                  <a:schemeClr val="bg1"/>
                </a:solidFill>
                <a:latin typeface="Calibri Light" panose="020F0302020204030204" pitchFamily="34" charset="0"/>
                <a:cs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Tree>
    <p:extLst>
      <p:ext uri="{BB962C8B-B14F-4D97-AF65-F5344CB8AC3E}">
        <p14:creationId xmlns:p14="http://schemas.microsoft.com/office/powerpoint/2010/main" val="179148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Antwerpen_beeldenquote">
    <p:spTree>
      <p:nvGrpSpPr>
        <p:cNvPr id="1" name=""/>
        <p:cNvGrpSpPr/>
        <p:nvPr/>
      </p:nvGrpSpPr>
      <p:grpSpPr>
        <a:xfrm>
          <a:off x="0" y="0"/>
          <a:ext cx="0" cy="0"/>
          <a:chOff x="0" y="0"/>
          <a:chExt cx="0" cy="0"/>
        </a:xfrm>
      </p:grpSpPr>
      <p:sp>
        <p:nvSpPr>
          <p:cNvPr id="5" name="Tijdelijke aanduiding voor tekst 5">
            <a:extLst>
              <a:ext uri="{FF2B5EF4-FFF2-40B4-BE49-F238E27FC236}">
                <a16:creationId xmlns:a16="http://schemas.microsoft.com/office/drawing/2014/main" id="{B12DC5D2-C15B-384E-ACE3-F0E40CA5B411}"/>
              </a:ext>
            </a:extLst>
          </p:cNvPr>
          <p:cNvSpPr>
            <a:spLocks noGrp="1"/>
          </p:cNvSpPr>
          <p:nvPr>
            <p:ph type="body" sz="quarter" idx="12" hasCustomPrompt="1"/>
          </p:nvPr>
        </p:nvSpPr>
        <p:spPr>
          <a:xfrm>
            <a:off x="6419850" y="3790950"/>
            <a:ext cx="4679950" cy="728662"/>
          </a:xfrm>
        </p:spPr>
        <p:txBody>
          <a:bodyPr lIns="0" tIns="0" rIns="0" bIns="0">
            <a:noAutofit/>
          </a:bodyPr>
          <a:lstStyle>
            <a:lvl1pPr>
              <a:defRPr sz="2400" b="1" i="0">
                <a:latin typeface="Calibri" panose="020F0502020204030204" pitchFamily="34" charset="0"/>
                <a:cs typeface="Calibri" panose="020F0502020204030204" pitchFamily="34" charset="0"/>
              </a:defRPr>
            </a:lvl1pPr>
          </a:lstStyle>
          <a:p>
            <a:r>
              <a:rPr lang="nl-NL" dirty="0"/>
              <a:t>Voornaam Naam</a:t>
            </a:r>
            <a:endParaRPr lang="nl-BE" dirty="0"/>
          </a:p>
        </p:txBody>
      </p:sp>
      <p:sp>
        <p:nvSpPr>
          <p:cNvPr id="6" name="Tijdelijke aanduiding voor dianummer 3">
            <a:extLst>
              <a:ext uri="{FF2B5EF4-FFF2-40B4-BE49-F238E27FC236}">
                <a16:creationId xmlns:a16="http://schemas.microsoft.com/office/drawing/2014/main" id="{00FD63E4-7A1F-3F45-BEA4-5214676296E8}"/>
              </a:ext>
            </a:extLst>
          </p:cNvPr>
          <p:cNvSpPr txBox="1">
            <a:spLocks/>
          </p:cNvSpPr>
          <p:nvPr userDrawn="1"/>
        </p:nvSpPr>
        <p:spPr>
          <a:xfrm>
            <a:off x="8923493" y="6339173"/>
            <a:ext cx="2743200" cy="365125"/>
          </a:xfrm>
          <a:prstGeom prst="rect">
            <a:avLst/>
          </a:prstGeom>
        </p:spPr>
        <p:txBody>
          <a:bodyPr vert="horz" lIns="91440" tIns="45720" rIns="91440" bIns="45720" rtlCol="0" anchor="ctr"/>
          <a:lstStyle>
            <a:defPPr>
              <a:defRPr lang="nl-BE"/>
            </a:defPPr>
            <a:lvl1pPr algn="r" rtl="0" eaLnBrk="0" fontAlgn="base" hangingPunct="0">
              <a:spcBef>
                <a:spcPct val="0"/>
              </a:spcBef>
              <a:spcAft>
                <a:spcPct val="0"/>
              </a:spcAft>
              <a:defRPr sz="1000" b="0" i="0" kern="1200">
                <a:solidFill>
                  <a:schemeClr val="tx2"/>
                </a:solidFill>
                <a:latin typeface="ITC Officina Sans Std Book" panose="020B0506040203020204" pitchFamily="34" charset="77"/>
                <a:ea typeface="+mn-ea"/>
                <a:cs typeface="+mn-cs"/>
              </a:defRPr>
            </a:lvl1pPr>
            <a:lvl2pPr marL="609585"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2pPr>
            <a:lvl3pPr marL="1219170"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3pPr>
            <a:lvl4pPr marL="1828754"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4pPr>
            <a:lvl5pPr marL="2438339"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5pPr>
            <a:lvl6pPr marL="3047924" algn="l" defTabSz="1219170" rtl="0" eaLnBrk="1" latinLnBrk="0" hangingPunct="1">
              <a:defRPr kern="1200">
                <a:solidFill>
                  <a:schemeClr val="tx1"/>
                </a:solidFill>
                <a:latin typeface="Trebuchet MS" panose="020B0603020202020204" pitchFamily="34" charset="0"/>
                <a:ea typeface="+mn-ea"/>
                <a:cs typeface="+mn-cs"/>
              </a:defRPr>
            </a:lvl6pPr>
            <a:lvl7pPr marL="3657509" algn="l" defTabSz="1219170" rtl="0" eaLnBrk="1" latinLnBrk="0" hangingPunct="1">
              <a:defRPr kern="1200">
                <a:solidFill>
                  <a:schemeClr val="tx1"/>
                </a:solidFill>
                <a:latin typeface="Trebuchet MS" panose="020B0603020202020204" pitchFamily="34" charset="0"/>
                <a:ea typeface="+mn-ea"/>
                <a:cs typeface="+mn-cs"/>
              </a:defRPr>
            </a:lvl7pPr>
            <a:lvl8pPr marL="4267093" algn="l" defTabSz="1219170" rtl="0" eaLnBrk="1" latinLnBrk="0" hangingPunct="1">
              <a:defRPr kern="1200">
                <a:solidFill>
                  <a:schemeClr val="tx1"/>
                </a:solidFill>
                <a:latin typeface="Trebuchet MS" panose="020B0603020202020204" pitchFamily="34" charset="0"/>
                <a:ea typeface="+mn-ea"/>
                <a:cs typeface="+mn-cs"/>
              </a:defRPr>
            </a:lvl8pPr>
            <a:lvl9pPr marL="4876678" algn="l" defTabSz="1219170" rtl="0" eaLnBrk="1" latinLnBrk="0" hangingPunct="1">
              <a:defRPr kern="1200">
                <a:solidFill>
                  <a:schemeClr val="tx1"/>
                </a:solidFill>
                <a:latin typeface="Trebuchet MS" panose="020B0603020202020204" pitchFamily="34" charset="0"/>
                <a:ea typeface="+mn-ea"/>
                <a:cs typeface="+mn-cs"/>
              </a:defRPr>
            </a:lvl9pPr>
          </a:lstStyle>
          <a:p>
            <a:fld id="{E038E271-308C-2E46-A3EC-56326F9084CC}" type="slidenum">
              <a:rPr lang="nl-BE" b="0" i="0" smtClean="0">
                <a:latin typeface="Calibri Light" panose="020F0302020204030204" pitchFamily="34" charset="0"/>
                <a:cs typeface="Calibri Light" panose="020F0302020204030204" pitchFamily="34" charset="0"/>
              </a:rPr>
              <a:pPr/>
              <a:t>‹nr.›</a:t>
            </a:fld>
            <a:endParaRPr lang="nl-BE" b="0" i="0" dirty="0">
              <a:latin typeface="Calibri Light" panose="020F0302020204030204" pitchFamily="34" charset="0"/>
              <a:cs typeface="Calibri Light" panose="020F0302020204030204" pitchFamily="34" charset="0"/>
            </a:endParaRPr>
          </a:p>
        </p:txBody>
      </p:sp>
      <p:sp>
        <p:nvSpPr>
          <p:cNvPr id="7" name="Text Placeholder 6">
            <a:extLst>
              <a:ext uri="{FF2B5EF4-FFF2-40B4-BE49-F238E27FC236}">
                <a16:creationId xmlns:a16="http://schemas.microsoft.com/office/drawing/2014/main" id="{028C578B-3D4D-A146-A851-282B51A240E9}"/>
              </a:ext>
            </a:extLst>
          </p:cNvPr>
          <p:cNvSpPr>
            <a:spLocks noGrp="1"/>
          </p:cNvSpPr>
          <p:nvPr>
            <p:ph type="body" sz="quarter" idx="14" hasCustomPrompt="1"/>
          </p:nvPr>
        </p:nvSpPr>
        <p:spPr>
          <a:xfrm>
            <a:off x="6419850" y="1550988"/>
            <a:ext cx="5148263" cy="2009775"/>
          </a:xfrm>
        </p:spPr>
        <p:txBody>
          <a:bodyPr/>
          <a:lstStyle>
            <a:lvl1pPr>
              <a:buFontTx/>
              <a:buNone/>
              <a:defRPr sz="4000" b="1" i="0">
                <a:latin typeface="Calibri" panose="020F0502020204030204" pitchFamily="34" charset="0"/>
                <a:cs typeface="Calibri" panose="020F0502020204030204" pitchFamily="34" charset="0"/>
              </a:defRPr>
            </a:lvl1pPr>
            <a:lvl2pPr>
              <a:buFontTx/>
              <a:buNone/>
              <a:defRPr b="1" i="0">
                <a:latin typeface="ITC Officina Sans Std Book" panose="020B0506040203020204" pitchFamily="34" charset="77"/>
              </a:defRPr>
            </a:lvl2pPr>
            <a:lvl3pPr>
              <a:buFontTx/>
              <a:buNone/>
              <a:defRPr b="1" i="0">
                <a:latin typeface="ITC Officina Sans Std Book" panose="020B0506040203020204" pitchFamily="34" charset="77"/>
              </a:defRPr>
            </a:lvl3pPr>
            <a:lvl4pPr>
              <a:buFontTx/>
              <a:buNone/>
              <a:defRPr b="1" i="0">
                <a:latin typeface="ITC Officina Sans Std Book" panose="020B0506040203020204" pitchFamily="34" charset="77"/>
              </a:defRPr>
            </a:lvl4pPr>
            <a:lvl5pPr>
              <a:buFontTx/>
              <a:buNone/>
              <a:defRPr b="1" i="0">
                <a:latin typeface="ITC Officina Sans Std Book" panose="020B0506040203020204" pitchFamily="34" charset="77"/>
              </a:defRPr>
            </a:lvl5pPr>
          </a:lstStyle>
          <a:p>
            <a:pPr lvl="0"/>
            <a:r>
              <a:rPr lang="en-GB" dirty="0"/>
              <a:t>Quote</a:t>
            </a:r>
            <a:endParaRPr lang="en-BE" dirty="0"/>
          </a:p>
        </p:txBody>
      </p:sp>
      <p:sp>
        <p:nvSpPr>
          <p:cNvPr id="8" name="Picture Placeholder 32">
            <a:extLst>
              <a:ext uri="{FF2B5EF4-FFF2-40B4-BE49-F238E27FC236}">
                <a16:creationId xmlns:a16="http://schemas.microsoft.com/office/drawing/2014/main" id="{EC1F9A97-4534-9843-B646-D059D7C6C134}"/>
              </a:ext>
            </a:extLst>
          </p:cNvPr>
          <p:cNvSpPr>
            <a:spLocks noGrp="1"/>
          </p:cNvSpPr>
          <p:nvPr>
            <p:ph type="pic" idx="1" hasCustomPrompt="1"/>
          </p:nvPr>
        </p:nvSpPr>
        <p:spPr>
          <a:xfrm>
            <a:off x="623889" y="620713"/>
            <a:ext cx="5145732" cy="5616575"/>
          </a:xfrm>
          <a:custGeom>
            <a:avLst/>
            <a:gdLst>
              <a:gd name="connsiteX0" fmla="*/ 0 w 5145732"/>
              <a:gd name="connsiteY0" fmla="*/ 0 h 5616575"/>
              <a:gd name="connsiteX1" fmla="*/ 5145732 w 5145732"/>
              <a:gd name="connsiteY1" fmla="*/ 0 h 5616575"/>
              <a:gd name="connsiteX2" fmla="*/ 5145732 w 5145732"/>
              <a:gd name="connsiteY2" fmla="*/ 5616575 h 5616575"/>
              <a:gd name="connsiteX3" fmla="*/ 253304 w 5145732"/>
              <a:gd name="connsiteY3" fmla="*/ 5616575 h 5616575"/>
              <a:gd name="connsiteX4" fmla="*/ 202263 w 5145732"/>
              <a:gd name="connsiteY4" fmla="*/ 5611430 h 5616575"/>
              <a:gd name="connsiteX5" fmla="*/ 0 w 5145732"/>
              <a:gd name="connsiteY5" fmla="*/ 5363262 h 561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5732" h="5616575">
                <a:moveTo>
                  <a:pt x="0" y="0"/>
                </a:moveTo>
                <a:lnTo>
                  <a:pt x="5145732" y="0"/>
                </a:lnTo>
                <a:lnTo>
                  <a:pt x="5145732" y="5616575"/>
                </a:lnTo>
                <a:lnTo>
                  <a:pt x="253304" y="5616575"/>
                </a:lnTo>
                <a:lnTo>
                  <a:pt x="202263" y="5611430"/>
                </a:lnTo>
                <a:cubicBezTo>
                  <a:pt x="86832" y="5587809"/>
                  <a:pt x="0" y="5485676"/>
                  <a:pt x="0" y="5363262"/>
                </a:cubicBezTo>
                <a:close/>
              </a:path>
            </a:pathLst>
          </a:custGeom>
          <a:solidFill>
            <a:schemeClr val="tx2"/>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sz="3200" b="0" i="0">
                <a:solidFill>
                  <a:schemeClr val="bg1"/>
                </a:solidFill>
                <a:latin typeface="Calibri Light" panose="020F0302020204030204" pitchFamily="34" charset="0"/>
                <a:cs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
        <p:nvSpPr>
          <p:cNvPr id="9" name="TextBox 8">
            <a:extLst>
              <a:ext uri="{FF2B5EF4-FFF2-40B4-BE49-F238E27FC236}">
                <a16:creationId xmlns:a16="http://schemas.microsoft.com/office/drawing/2014/main" id="{6A5BB1C7-FC5A-B946-BB68-C1CE13FA7270}"/>
              </a:ext>
            </a:extLst>
          </p:cNvPr>
          <p:cNvSpPr txBox="1"/>
          <p:nvPr userDrawn="1"/>
        </p:nvSpPr>
        <p:spPr>
          <a:xfrm>
            <a:off x="7758545" y="1939636"/>
            <a:ext cx="0" cy="0"/>
          </a:xfrm>
          <a:prstGeom prst="rect">
            <a:avLst/>
          </a:prstGeom>
        </p:spPr>
        <p:txBody>
          <a:bodyPr vert="horz" wrap="none" lIns="91440" tIns="45720" rIns="91440" bIns="45720" rtlCol="0">
            <a:normAutofit fontScale="25000" lnSpcReduction="20000"/>
          </a:bodyPr>
          <a:lstStyle/>
          <a:p>
            <a:pPr algn="l"/>
            <a:endParaRPr lang="en-BE" sz="1600" b="0" i="0" dirty="0">
              <a:latin typeface="ITC Officina Sans Std Book" panose="020B0506040203020204" pitchFamily="34" charset="77"/>
            </a:endParaRPr>
          </a:p>
        </p:txBody>
      </p:sp>
      <p:pic>
        <p:nvPicPr>
          <p:cNvPr id="10" name="Afbeelding 9">
            <a:extLst>
              <a:ext uri="{FF2B5EF4-FFF2-40B4-BE49-F238E27FC236}">
                <a16:creationId xmlns:a16="http://schemas.microsoft.com/office/drawing/2014/main" id="{B9ECB3C9-12BB-DD49-AC9C-6DE65FEA7EBC}"/>
              </a:ext>
            </a:extLst>
          </p:cNvPr>
          <p:cNvPicPr>
            <a:picLocks noChangeAspect="1"/>
          </p:cNvPicPr>
          <p:nvPr userDrawn="1"/>
        </p:nvPicPr>
        <p:blipFill>
          <a:blip r:embed="rId2"/>
          <a:stretch>
            <a:fillRect/>
          </a:stretch>
        </p:blipFill>
        <p:spPr>
          <a:xfrm>
            <a:off x="6419850" y="620713"/>
            <a:ext cx="457550" cy="432593"/>
          </a:xfrm>
          <a:prstGeom prst="rect">
            <a:avLst/>
          </a:prstGeom>
        </p:spPr>
      </p:pic>
    </p:spTree>
    <p:extLst>
      <p:ext uri="{BB962C8B-B14F-4D97-AF65-F5344CB8AC3E}">
        <p14:creationId xmlns:p14="http://schemas.microsoft.com/office/powerpoint/2010/main" val="1833643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Antwerpen_smalbeeldenteks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C6F1C0-FB41-374F-96D7-91F7C4144D94}"/>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tel 4">
            <a:extLst>
              <a:ext uri="{FF2B5EF4-FFF2-40B4-BE49-F238E27FC236}">
                <a16:creationId xmlns:a16="http://schemas.microsoft.com/office/drawing/2014/main" id="{9356378E-A322-0148-887E-E179D9487B69}"/>
              </a:ext>
            </a:extLst>
          </p:cNvPr>
          <p:cNvSpPr>
            <a:spLocks noGrp="1"/>
          </p:cNvSpPr>
          <p:nvPr>
            <p:ph type="title" hasCustomPrompt="1"/>
          </p:nvPr>
        </p:nvSpPr>
        <p:spPr>
          <a:xfrm>
            <a:off x="4187825" y="620713"/>
            <a:ext cx="7380287" cy="1524317"/>
          </a:xfrm>
        </p:spPr>
        <p:txBody>
          <a:bodyPr/>
          <a:lstStyle>
            <a:lvl1pPr>
              <a:defRPr b="1" i="0">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5" name="Tijdelijke aanduiding voor inhoud 19">
            <a:extLst>
              <a:ext uri="{FF2B5EF4-FFF2-40B4-BE49-F238E27FC236}">
                <a16:creationId xmlns:a16="http://schemas.microsoft.com/office/drawing/2014/main" id="{FF5D94AB-D4EB-5448-86E3-3EB6A7057B58}"/>
              </a:ext>
            </a:extLst>
          </p:cNvPr>
          <p:cNvSpPr>
            <a:spLocks noGrp="1"/>
          </p:cNvSpPr>
          <p:nvPr>
            <p:ph sz="quarter" idx="11" hasCustomPrompt="1"/>
          </p:nvPr>
        </p:nvSpPr>
        <p:spPr>
          <a:xfrm>
            <a:off x="4187825" y="2386148"/>
            <a:ext cx="7380287" cy="3851139"/>
          </a:xfrm>
        </p:spPr>
        <p:txBody>
          <a:bodyPr lIns="0" tIns="0" rIns="0" bIns="0"/>
          <a:lstStyle>
            <a:lvl1pPr>
              <a:defRPr b="0" i="0">
                <a:latin typeface="Calibri" panose="020F0502020204030204" pitchFamily="34" charset="0"/>
                <a:cs typeface="Calibri" panose="020F0502020204030204" pitchFamily="34" charset="0"/>
              </a:defRPr>
            </a:lvl1pPr>
          </a:lstStyle>
          <a:p>
            <a:r>
              <a:rPr lang="nl-NL" dirty="0"/>
              <a:t>Inhoud</a:t>
            </a:r>
            <a:endParaRPr lang="nl-BE" dirty="0"/>
          </a:p>
        </p:txBody>
      </p:sp>
      <p:sp>
        <p:nvSpPr>
          <p:cNvPr id="7" name="Picture Placeholder 24">
            <a:extLst>
              <a:ext uri="{FF2B5EF4-FFF2-40B4-BE49-F238E27FC236}">
                <a16:creationId xmlns:a16="http://schemas.microsoft.com/office/drawing/2014/main" id="{68654313-1537-5142-95BA-4A8661FBC4E6}"/>
              </a:ext>
            </a:extLst>
          </p:cNvPr>
          <p:cNvSpPr>
            <a:spLocks noGrp="1"/>
          </p:cNvSpPr>
          <p:nvPr>
            <p:ph type="pic" idx="1" hasCustomPrompt="1"/>
          </p:nvPr>
        </p:nvSpPr>
        <p:spPr>
          <a:xfrm>
            <a:off x="623888" y="620713"/>
            <a:ext cx="2596742" cy="5616575"/>
          </a:xfrm>
          <a:custGeom>
            <a:avLst/>
            <a:gdLst>
              <a:gd name="connsiteX0" fmla="*/ 0 w 2596742"/>
              <a:gd name="connsiteY0" fmla="*/ 0 h 5616575"/>
              <a:gd name="connsiteX1" fmla="*/ 2596742 w 2596742"/>
              <a:gd name="connsiteY1" fmla="*/ 0 h 5616575"/>
              <a:gd name="connsiteX2" fmla="*/ 2596742 w 2596742"/>
              <a:gd name="connsiteY2" fmla="*/ 5616575 h 5616575"/>
              <a:gd name="connsiteX3" fmla="*/ 253304 w 2596742"/>
              <a:gd name="connsiteY3" fmla="*/ 5616575 h 5616575"/>
              <a:gd name="connsiteX4" fmla="*/ 202263 w 2596742"/>
              <a:gd name="connsiteY4" fmla="*/ 5611430 h 5616575"/>
              <a:gd name="connsiteX5" fmla="*/ 0 w 2596742"/>
              <a:gd name="connsiteY5" fmla="*/ 5363262 h 561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6742" h="5616575">
                <a:moveTo>
                  <a:pt x="0" y="0"/>
                </a:moveTo>
                <a:lnTo>
                  <a:pt x="2596742" y="0"/>
                </a:lnTo>
                <a:lnTo>
                  <a:pt x="2596742" y="5616575"/>
                </a:lnTo>
                <a:lnTo>
                  <a:pt x="253304" y="5616575"/>
                </a:lnTo>
                <a:lnTo>
                  <a:pt x="202263" y="5611430"/>
                </a:lnTo>
                <a:cubicBezTo>
                  <a:pt x="86832" y="5587809"/>
                  <a:pt x="0" y="5485676"/>
                  <a:pt x="0" y="5363262"/>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sz="3200" b="0" i="0">
                <a:solidFill>
                  <a:schemeClr val="bg1"/>
                </a:solidFill>
                <a:latin typeface="Calibri Light" panose="020F0302020204030204" pitchFamily="34" charset="0"/>
                <a:cs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Tree>
    <p:extLst>
      <p:ext uri="{BB962C8B-B14F-4D97-AF65-F5344CB8AC3E}">
        <p14:creationId xmlns:p14="http://schemas.microsoft.com/office/powerpoint/2010/main" val="1467339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Antwerpen_breedbeeldenteks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B888CD-A307-4440-9DD3-B7D11E6E0368}"/>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tel 4">
            <a:extLst>
              <a:ext uri="{FF2B5EF4-FFF2-40B4-BE49-F238E27FC236}">
                <a16:creationId xmlns:a16="http://schemas.microsoft.com/office/drawing/2014/main" id="{83767035-9902-FC49-AC72-35DC514AC308}"/>
              </a:ext>
            </a:extLst>
          </p:cNvPr>
          <p:cNvSpPr>
            <a:spLocks noGrp="1"/>
          </p:cNvSpPr>
          <p:nvPr>
            <p:ph type="title" hasCustomPrompt="1"/>
          </p:nvPr>
        </p:nvSpPr>
        <p:spPr>
          <a:xfrm>
            <a:off x="623887" y="3981389"/>
            <a:ext cx="10934529" cy="665480"/>
          </a:xfrm>
        </p:spPr>
        <p:txBody>
          <a:bodyPr/>
          <a:lstStyle>
            <a:lvl1pPr>
              <a:defRPr b="1" i="0">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5" name="Tijdelijke aanduiding voor inhoud 19">
            <a:extLst>
              <a:ext uri="{FF2B5EF4-FFF2-40B4-BE49-F238E27FC236}">
                <a16:creationId xmlns:a16="http://schemas.microsoft.com/office/drawing/2014/main" id="{A4040A68-34E6-9A48-9414-CDB50C7EDBAA}"/>
              </a:ext>
            </a:extLst>
          </p:cNvPr>
          <p:cNvSpPr>
            <a:spLocks noGrp="1"/>
          </p:cNvSpPr>
          <p:nvPr>
            <p:ph sz="quarter" idx="11" hasCustomPrompt="1"/>
          </p:nvPr>
        </p:nvSpPr>
        <p:spPr>
          <a:xfrm>
            <a:off x="623888" y="4857371"/>
            <a:ext cx="10934529" cy="1379915"/>
          </a:xfrm>
        </p:spPr>
        <p:txBody>
          <a:bodyPr lIns="0" tIns="0" rIns="0" bIns="0"/>
          <a:lstStyle>
            <a:lvl1pPr>
              <a:defRPr b="0" i="0">
                <a:latin typeface="Calibri Light" panose="020F0302020204030204" pitchFamily="34" charset="0"/>
                <a:cs typeface="Calibri Light" panose="020F0302020204030204" pitchFamily="34" charset="0"/>
              </a:defRPr>
            </a:lvl1pPr>
          </a:lstStyle>
          <a:p>
            <a:r>
              <a:rPr lang="nl-NL" dirty="0"/>
              <a:t>Inhoud</a:t>
            </a:r>
            <a:endParaRPr lang="nl-BE" dirty="0"/>
          </a:p>
        </p:txBody>
      </p:sp>
      <p:sp>
        <p:nvSpPr>
          <p:cNvPr id="6" name="Picture Placeholder 6">
            <a:extLst>
              <a:ext uri="{FF2B5EF4-FFF2-40B4-BE49-F238E27FC236}">
                <a16:creationId xmlns:a16="http://schemas.microsoft.com/office/drawing/2014/main" id="{D9E92B83-A16B-FC4F-BC12-7624D8F23711}"/>
              </a:ext>
            </a:extLst>
          </p:cNvPr>
          <p:cNvSpPr>
            <a:spLocks noGrp="1"/>
          </p:cNvSpPr>
          <p:nvPr>
            <p:ph type="pic" idx="1" hasCustomPrompt="1"/>
          </p:nvPr>
        </p:nvSpPr>
        <p:spPr>
          <a:xfrm>
            <a:off x="623888" y="620713"/>
            <a:ext cx="10934529" cy="3150175"/>
          </a:xfrm>
          <a:custGeom>
            <a:avLst/>
            <a:gdLst>
              <a:gd name="connsiteX0" fmla="*/ 0 w 10934529"/>
              <a:gd name="connsiteY0" fmla="*/ 0 h 3150175"/>
              <a:gd name="connsiteX1" fmla="*/ 10934529 w 10934529"/>
              <a:gd name="connsiteY1" fmla="*/ 0 h 3150175"/>
              <a:gd name="connsiteX2" fmla="*/ 10934529 w 10934529"/>
              <a:gd name="connsiteY2" fmla="*/ 3150175 h 3150175"/>
              <a:gd name="connsiteX3" fmla="*/ 253304 w 10934529"/>
              <a:gd name="connsiteY3" fmla="*/ 3150175 h 3150175"/>
              <a:gd name="connsiteX4" fmla="*/ 202263 w 10934529"/>
              <a:gd name="connsiteY4" fmla="*/ 3145030 h 3150175"/>
              <a:gd name="connsiteX5" fmla="*/ 0 w 10934529"/>
              <a:gd name="connsiteY5" fmla="*/ 2896862 h 315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4529" h="3150175">
                <a:moveTo>
                  <a:pt x="0" y="0"/>
                </a:moveTo>
                <a:lnTo>
                  <a:pt x="10934529" y="0"/>
                </a:lnTo>
                <a:lnTo>
                  <a:pt x="10934529" y="3150175"/>
                </a:lnTo>
                <a:lnTo>
                  <a:pt x="253304" y="3150175"/>
                </a:lnTo>
                <a:lnTo>
                  <a:pt x="202263" y="3145030"/>
                </a:lnTo>
                <a:cubicBezTo>
                  <a:pt x="86832" y="3121409"/>
                  <a:pt x="0" y="3019276"/>
                  <a:pt x="0" y="2896862"/>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sz="3200" b="0" i="0">
                <a:solidFill>
                  <a:schemeClr val="bg1"/>
                </a:solidFill>
                <a:latin typeface="Calibri Light" panose="020F0302020204030204" pitchFamily="34" charset="0"/>
                <a:cs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Tree>
    <p:extLst>
      <p:ext uri="{BB962C8B-B14F-4D97-AF65-F5344CB8AC3E}">
        <p14:creationId xmlns:p14="http://schemas.microsoft.com/office/powerpoint/2010/main" val="3606497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Antwerpen_3beeld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3DA42F-3FB6-ED4E-BB67-A10574D20985}"/>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jdelijke aanduiding voor inhoud 19">
            <a:extLst>
              <a:ext uri="{FF2B5EF4-FFF2-40B4-BE49-F238E27FC236}">
                <a16:creationId xmlns:a16="http://schemas.microsoft.com/office/drawing/2014/main" id="{C001DE70-4479-594D-A26D-6DB2E92A0AFD}"/>
              </a:ext>
            </a:extLst>
          </p:cNvPr>
          <p:cNvSpPr>
            <a:spLocks noGrp="1"/>
          </p:cNvSpPr>
          <p:nvPr>
            <p:ph sz="quarter" idx="11" hasCustomPrompt="1"/>
          </p:nvPr>
        </p:nvSpPr>
        <p:spPr>
          <a:xfrm>
            <a:off x="632724" y="4184248"/>
            <a:ext cx="3434216" cy="2050586"/>
          </a:xfrm>
        </p:spPr>
        <p:txBody>
          <a:bodyPr lIns="0" tIns="0" rIns="0" bIns="0"/>
          <a:lstStyle>
            <a:lvl1pPr>
              <a:defRPr sz="1600" b="0" i="0">
                <a:latin typeface="Calibri Light" panose="020F0302020204030204" pitchFamily="34" charset="0"/>
                <a:cs typeface="Calibri Light" panose="020F0302020204030204" pitchFamily="34" charset="0"/>
              </a:defRPr>
            </a:lvl1pPr>
          </a:lstStyle>
          <a:p>
            <a:r>
              <a:rPr lang="nl-NL" dirty="0"/>
              <a:t>Inhoud</a:t>
            </a:r>
            <a:endParaRPr lang="nl-BE" dirty="0"/>
          </a:p>
        </p:txBody>
      </p:sp>
      <p:sp>
        <p:nvSpPr>
          <p:cNvPr id="5" name="Tijdelijke aanduiding voor inhoud 19">
            <a:extLst>
              <a:ext uri="{FF2B5EF4-FFF2-40B4-BE49-F238E27FC236}">
                <a16:creationId xmlns:a16="http://schemas.microsoft.com/office/drawing/2014/main" id="{67FEAD4B-4784-944D-8A3A-6F8F05B24242}"/>
              </a:ext>
            </a:extLst>
          </p:cNvPr>
          <p:cNvSpPr>
            <a:spLocks noGrp="1"/>
          </p:cNvSpPr>
          <p:nvPr>
            <p:ph sz="quarter" idx="16" hasCustomPrompt="1"/>
          </p:nvPr>
        </p:nvSpPr>
        <p:spPr>
          <a:xfrm>
            <a:off x="4379572" y="4184248"/>
            <a:ext cx="3444601" cy="2053040"/>
          </a:xfrm>
        </p:spPr>
        <p:txBody>
          <a:bodyPr lIns="0" tIns="0" rIns="0" bIns="0"/>
          <a:lstStyle>
            <a:lvl1pPr>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6" name="Tijdelijke aanduiding voor inhoud 19">
            <a:extLst>
              <a:ext uri="{FF2B5EF4-FFF2-40B4-BE49-F238E27FC236}">
                <a16:creationId xmlns:a16="http://schemas.microsoft.com/office/drawing/2014/main" id="{9200DA6C-1B4D-7949-8FFA-3FD5A35A038A}"/>
              </a:ext>
            </a:extLst>
          </p:cNvPr>
          <p:cNvSpPr>
            <a:spLocks noGrp="1"/>
          </p:cNvSpPr>
          <p:nvPr>
            <p:ph sz="quarter" idx="17" hasCustomPrompt="1"/>
          </p:nvPr>
        </p:nvSpPr>
        <p:spPr>
          <a:xfrm>
            <a:off x="8125016" y="4184248"/>
            <a:ext cx="3422523" cy="2053040"/>
          </a:xfrm>
        </p:spPr>
        <p:txBody>
          <a:bodyPr lIns="0" tIns="0" rIns="0" bIns="0"/>
          <a:lstStyle>
            <a:lvl1pPr>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7" name="Tijdelijke aanduiding voor tekst 3">
            <a:extLst>
              <a:ext uri="{FF2B5EF4-FFF2-40B4-BE49-F238E27FC236}">
                <a16:creationId xmlns:a16="http://schemas.microsoft.com/office/drawing/2014/main" id="{AA798DC2-15C2-744D-A0DA-FBAD9971D432}"/>
              </a:ext>
            </a:extLst>
          </p:cNvPr>
          <p:cNvSpPr>
            <a:spLocks noGrp="1"/>
          </p:cNvSpPr>
          <p:nvPr>
            <p:ph type="body" sz="quarter" idx="20" hasCustomPrompt="1"/>
          </p:nvPr>
        </p:nvSpPr>
        <p:spPr>
          <a:xfrm>
            <a:off x="4367770" y="3547641"/>
            <a:ext cx="3457018" cy="522288"/>
          </a:xfrm>
        </p:spPr>
        <p:txBody>
          <a:bodyPr lIns="0" tIns="0" rIns="0" bIns="0">
            <a:normAutofit/>
          </a:bodyPr>
          <a:lstStyle>
            <a:lvl1pPr algn="l">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8" name="Tijdelijke aanduiding voor tekst 3">
            <a:extLst>
              <a:ext uri="{FF2B5EF4-FFF2-40B4-BE49-F238E27FC236}">
                <a16:creationId xmlns:a16="http://schemas.microsoft.com/office/drawing/2014/main" id="{45C6B10F-3A7A-0A4C-A932-1D4E1382BFDF}"/>
              </a:ext>
            </a:extLst>
          </p:cNvPr>
          <p:cNvSpPr>
            <a:spLocks noGrp="1"/>
          </p:cNvSpPr>
          <p:nvPr>
            <p:ph type="body" sz="quarter" idx="21" hasCustomPrompt="1"/>
          </p:nvPr>
        </p:nvSpPr>
        <p:spPr>
          <a:xfrm>
            <a:off x="8123711" y="3547641"/>
            <a:ext cx="3423828" cy="522288"/>
          </a:xfrm>
        </p:spPr>
        <p:txBody>
          <a:bodyPr lIns="0" tIns="0" rIns="0" bIns="0">
            <a:normAutofit/>
          </a:bodyPr>
          <a:lstStyle>
            <a:lvl1pPr algn="l">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9" name="Tijdelijke aanduiding voor tekst 3">
            <a:extLst>
              <a:ext uri="{FF2B5EF4-FFF2-40B4-BE49-F238E27FC236}">
                <a16:creationId xmlns:a16="http://schemas.microsoft.com/office/drawing/2014/main" id="{999ECC60-AB72-8647-A135-FB0CF9808264}"/>
              </a:ext>
            </a:extLst>
          </p:cNvPr>
          <p:cNvSpPr>
            <a:spLocks noGrp="1"/>
          </p:cNvSpPr>
          <p:nvPr>
            <p:ph type="body" sz="quarter" idx="22" hasCustomPrompt="1"/>
          </p:nvPr>
        </p:nvSpPr>
        <p:spPr>
          <a:xfrm>
            <a:off x="632724" y="3547641"/>
            <a:ext cx="3435526" cy="522288"/>
          </a:xfrm>
        </p:spPr>
        <p:txBody>
          <a:bodyPr lIns="0" tIns="0" rIns="0" bIns="0">
            <a:normAutofit/>
          </a:bodyPr>
          <a:lstStyle>
            <a:lvl1pPr algn="l">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11" name="Picture Placeholder 18">
            <a:extLst>
              <a:ext uri="{FF2B5EF4-FFF2-40B4-BE49-F238E27FC236}">
                <a16:creationId xmlns:a16="http://schemas.microsoft.com/office/drawing/2014/main" id="{9EEB3BC6-5818-4244-A78C-1A7B9F04BE53}"/>
              </a:ext>
            </a:extLst>
          </p:cNvPr>
          <p:cNvSpPr>
            <a:spLocks noGrp="1"/>
          </p:cNvSpPr>
          <p:nvPr>
            <p:ph type="pic" sz="quarter" idx="12" hasCustomPrompt="1"/>
          </p:nvPr>
        </p:nvSpPr>
        <p:spPr>
          <a:xfrm>
            <a:off x="632723" y="643266"/>
            <a:ext cx="3447151" cy="2447925"/>
          </a:xfrm>
          <a:custGeom>
            <a:avLst/>
            <a:gdLst>
              <a:gd name="connsiteX0" fmla="*/ 0 w 3447151"/>
              <a:gd name="connsiteY0" fmla="*/ 0 h 2445472"/>
              <a:gd name="connsiteX1" fmla="*/ 3447151 w 3447151"/>
              <a:gd name="connsiteY1" fmla="*/ 0 h 2445472"/>
              <a:gd name="connsiteX2" fmla="*/ 3447151 w 3447151"/>
              <a:gd name="connsiteY2" fmla="*/ 2445472 h 2445472"/>
              <a:gd name="connsiteX3" fmla="*/ 253304 w 3447151"/>
              <a:gd name="connsiteY3" fmla="*/ 2445472 h 2445472"/>
              <a:gd name="connsiteX4" fmla="*/ 202263 w 3447151"/>
              <a:gd name="connsiteY4" fmla="*/ 2440327 h 2445472"/>
              <a:gd name="connsiteX5" fmla="*/ 0 w 3447151"/>
              <a:gd name="connsiteY5" fmla="*/ 2192159 h 244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151" h="2445472">
                <a:moveTo>
                  <a:pt x="0" y="0"/>
                </a:moveTo>
                <a:lnTo>
                  <a:pt x="3447151" y="0"/>
                </a:lnTo>
                <a:lnTo>
                  <a:pt x="3447151" y="2445472"/>
                </a:lnTo>
                <a:lnTo>
                  <a:pt x="253304" y="2445472"/>
                </a:lnTo>
                <a:lnTo>
                  <a:pt x="202263" y="2440327"/>
                </a:lnTo>
                <a:cubicBezTo>
                  <a:pt x="86832" y="2416706"/>
                  <a:pt x="0" y="2314573"/>
                  <a:pt x="0" y="2192159"/>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
        <p:nvSpPr>
          <p:cNvPr id="12" name="Picture Placeholder 20">
            <a:extLst>
              <a:ext uri="{FF2B5EF4-FFF2-40B4-BE49-F238E27FC236}">
                <a16:creationId xmlns:a16="http://schemas.microsoft.com/office/drawing/2014/main" id="{816787A9-2DFD-A54D-B3D1-B9387B7C8936}"/>
              </a:ext>
            </a:extLst>
          </p:cNvPr>
          <p:cNvSpPr>
            <a:spLocks noGrp="1"/>
          </p:cNvSpPr>
          <p:nvPr>
            <p:ph type="pic" sz="quarter" idx="23" hasCustomPrompt="1"/>
          </p:nvPr>
        </p:nvSpPr>
        <p:spPr>
          <a:xfrm>
            <a:off x="4381068" y="643266"/>
            <a:ext cx="3447151" cy="2447925"/>
          </a:xfrm>
          <a:custGeom>
            <a:avLst/>
            <a:gdLst>
              <a:gd name="connsiteX0" fmla="*/ 0 w 3447151"/>
              <a:gd name="connsiteY0" fmla="*/ 0 h 2445472"/>
              <a:gd name="connsiteX1" fmla="*/ 3447151 w 3447151"/>
              <a:gd name="connsiteY1" fmla="*/ 0 h 2445472"/>
              <a:gd name="connsiteX2" fmla="*/ 3447151 w 3447151"/>
              <a:gd name="connsiteY2" fmla="*/ 2445472 h 2445472"/>
              <a:gd name="connsiteX3" fmla="*/ 253304 w 3447151"/>
              <a:gd name="connsiteY3" fmla="*/ 2445472 h 2445472"/>
              <a:gd name="connsiteX4" fmla="*/ 202263 w 3447151"/>
              <a:gd name="connsiteY4" fmla="*/ 2440327 h 2445472"/>
              <a:gd name="connsiteX5" fmla="*/ 0 w 3447151"/>
              <a:gd name="connsiteY5" fmla="*/ 2192159 h 244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151" h="2445472">
                <a:moveTo>
                  <a:pt x="0" y="0"/>
                </a:moveTo>
                <a:lnTo>
                  <a:pt x="3447151" y="0"/>
                </a:lnTo>
                <a:lnTo>
                  <a:pt x="3447151" y="2445472"/>
                </a:lnTo>
                <a:lnTo>
                  <a:pt x="253304" y="2445472"/>
                </a:lnTo>
                <a:lnTo>
                  <a:pt x="202263" y="2440327"/>
                </a:lnTo>
                <a:cubicBezTo>
                  <a:pt x="86832" y="2416706"/>
                  <a:pt x="0" y="2314573"/>
                  <a:pt x="0" y="2192159"/>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lang="nl-BE" sz="2800" b="0" i="0" kern="1200">
                <a:solidFill>
                  <a:schemeClr val="bg1"/>
                </a:solidFill>
                <a:latin typeface="Calibri Light" panose="020F0302020204030204" pitchFamily="34" charset="0"/>
                <a:ea typeface="Verdana"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
        <p:nvSpPr>
          <p:cNvPr id="13" name="Picture Placeholder 21">
            <a:extLst>
              <a:ext uri="{FF2B5EF4-FFF2-40B4-BE49-F238E27FC236}">
                <a16:creationId xmlns:a16="http://schemas.microsoft.com/office/drawing/2014/main" id="{B04326B7-E91B-9740-A418-C88B2E74C607}"/>
              </a:ext>
            </a:extLst>
          </p:cNvPr>
          <p:cNvSpPr>
            <a:spLocks noGrp="1"/>
          </p:cNvSpPr>
          <p:nvPr>
            <p:ph type="pic" sz="quarter" idx="24" hasCustomPrompt="1"/>
          </p:nvPr>
        </p:nvSpPr>
        <p:spPr>
          <a:xfrm>
            <a:off x="8128098" y="643266"/>
            <a:ext cx="3447151" cy="2447925"/>
          </a:xfrm>
          <a:custGeom>
            <a:avLst/>
            <a:gdLst>
              <a:gd name="connsiteX0" fmla="*/ 0 w 3447151"/>
              <a:gd name="connsiteY0" fmla="*/ 0 h 2445472"/>
              <a:gd name="connsiteX1" fmla="*/ 3447151 w 3447151"/>
              <a:gd name="connsiteY1" fmla="*/ 0 h 2445472"/>
              <a:gd name="connsiteX2" fmla="*/ 3447151 w 3447151"/>
              <a:gd name="connsiteY2" fmla="*/ 2445472 h 2445472"/>
              <a:gd name="connsiteX3" fmla="*/ 253304 w 3447151"/>
              <a:gd name="connsiteY3" fmla="*/ 2445472 h 2445472"/>
              <a:gd name="connsiteX4" fmla="*/ 202263 w 3447151"/>
              <a:gd name="connsiteY4" fmla="*/ 2440327 h 2445472"/>
              <a:gd name="connsiteX5" fmla="*/ 0 w 3447151"/>
              <a:gd name="connsiteY5" fmla="*/ 2192159 h 244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151" h="2445472">
                <a:moveTo>
                  <a:pt x="0" y="0"/>
                </a:moveTo>
                <a:lnTo>
                  <a:pt x="3447151" y="0"/>
                </a:lnTo>
                <a:lnTo>
                  <a:pt x="3447151" y="2445472"/>
                </a:lnTo>
                <a:lnTo>
                  <a:pt x="253304" y="2445472"/>
                </a:lnTo>
                <a:lnTo>
                  <a:pt x="202263" y="2440327"/>
                </a:lnTo>
                <a:cubicBezTo>
                  <a:pt x="86832" y="2416706"/>
                  <a:pt x="0" y="2314573"/>
                  <a:pt x="0" y="2192159"/>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Tree>
    <p:extLst>
      <p:ext uri="{BB962C8B-B14F-4D97-AF65-F5344CB8AC3E}">
        <p14:creationId xmlns:p14="http://schemas.microsoft.com/office/powerpoint/2010/main" val="3422180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Antwerpen_3pictogramm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D96712-8A94-CB4B-8CE6-B7A18FB19433}"/>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jdelijke aanduiding voor inhoud 19">
            <a:extLst>
              <a:ext uri="{FF2B5EF4-FFF2-40B4-BE49-F238E27FC236}">
                <a16:creationId xmlns:a16="http://schemas.microsoft.com/office/drawing/2014/main" id="{CEE21860-5FC5-0A4C-BF9F-FA989D78CDF1}"/>
              </a:ext>
            </a:extLst>
          </p:cNvPr>
          <p:cNvSpPr>
            <a:spLocks noGrp="1"/>
          </p:cNvSpPr>
          <p:nvPr>
            <p:ph sz="quarter" idx="11" hasCustomPrompt="1"/>
          </p:nvPr>
        </p:nvSpPr>
        <p:spPr>
          <a:xfrm>
            <a:off x="631466" y="4248036"/>
            <a:ext cx="3439464" cy="1989251"/>
          </a:xfrm>
        </p:spPr>
        <p:txBody>
          <a:bodyPr lIns="0" tIns="0" rIns="0" bIns="0"/>
          <a:lstStyle>
            <a:lvl1pPr algn="ctr">
              <a:defRPr sz="1600" b="0" i="0">
                <a:latin typeface="Calibri Light" panose="020F0302020204030204" pitchFamily="34" charset="0"/>
                <a:cs typeface="Calibri Light" panose="020F0302020204030204" pitchFamily="34" charset="0"/>
              </a:defRPr>
            </a:lvl1pPr>
          </a:lstStyle>
          <a:p>
            <a:r>
              <a:rPr lang="nl-NL" dirty="0"/>
              <a:t>Inhoud</a:t>
            </a:r>
            <a:endParaRPr lang="nl-BE" dirty="0"/>
          </a:p>
        </p:txBody>
      </p:sp>
      <p:sp>
        <p:nvSpPr>
          <p:cNvPr id="5" name="Tijdelijke aanduiding voor afbeelding 33">
            <a:extLst>
              <a:ext uri="{FF2B5EF4-FFF2-40B4-BE49-F238E27FC236}">
                <a16:creationId xmlns:a16="http://schemas.microsoft.com/office/drawing/2014/main" id="{9BF78AC3-F061-4145-A432-3FB7391D0F0E}"/>
              </a:ext>
            </a:extLst>
          </p:cNvPr>
          <p:cNvSpPr>
            <a:spLocks noGrp="1"/>
          </p:cNvSpPr>
          <p:nvPr>
            <p:ph type="pic" sz="quarter" idx="12" hasCustomPrompt="1"/>
          </p:nvPr>
        </p:nvSpPr>
        <p:spPr>
          <a:xfrm>
            <a:off x="1514198" y="1378339"/>
            <a:ext cx="1674000" cy="1672263"/>
          </a:xfrm>
          <a:prstGeom prst="roundRect">
            <a:avLst>
              <a:gd name="adj" fmla="val 7157"/>
            </a:avLst>
          </a:prstGeom>
          <a:solidFill>
            <a:schemeClr val="accent2"/>
          </a:solidFill>
        </p:spPr>
        <p:txBody>
          <a:bodyPr>
            <a:normAutofit/>
          </a:bodyPr>
          <a:lstStyle>
            <a:lvl1pPr>
              <a:defRPr lang="nl-BE" sz="1600" b="1"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6" name="Tijdelijke aanduiding voor afbeelding 33">
            <a:extLst>
              <a:ext uri="{FF2B5EF4-FFF2-40B4-BE49-F238E27FC236}">
                <a16:creationId xmlns:a16="http://schemas.microsoft.com/office/drawing/2014/main" id="{AAA97E2B-5188-B740-8501-2BF96B4796A0}"/>
              </a:ext>
            </a:extLst>
          </p:cNvPr>
          <p:cNvSpPr>
            <a:spLocks noGrp="1"/>
          </p:cNvSpPr>
          <p:nvPr>
            <p:ph type="pic" sz="quarter" idx="18" hasCustomPrompt="1"/>
          </p:nvPr>
        </p:nvSpPr>
        <p:spPr>
          <a:xfrm>
            <a:off x="5253126" y="1378339"/>
            <a:ext cx="1674000" cy="1672263"/>
          </a:xfrm>
          <a:prstGeom prst="roundRect">
            <a:avLst>
              <a:gd name="adj" fmla="val 7157"/>
            </a:avLst>
          </a:prstGeom>
          <a:solidFill>
            <a:schemeClr val="accent2"/>
          </a:solidFill>
        </p:spPr>
        <p:txBody>
          <a:bodyPr>
            <a:normAutofit/>
          </a:bodyPr>
          <a:lstStyle>
            <a:lvl1pPr>
              <a:defRPr lang="nl-BE" sz="16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7" name="Tijdelijke aanduiding voor afbeelding 33">
            <a:extLst>
              <a:ext uri="{FF2B5EF4-FFF2-40B4-BE49-F238E27FC236}">
                <a16:creationId xmlns:a16="http://schemas.microsoft.com/office/drawing/2014/main" id="{6410F448-44B9-E245-8CA2-3AC4F6FCD9F3}"/>
              </a:ext>
            </a:extLst>
          </p:cNvPr>
          <p:cNvSpPr>
            <a:spLocks noGrp="1"/>
          </p:cNvSpPr>
          <p:nvPr>
            <p:ph type="pic" sz="quarter" idx="19" hasCustomPrompt="1"/>
          </p:nvPr>
        </p:nvSpPr>
        <p:spPr>
          <a:xfrm>
            <a:off x="9005909" y="1378339"/>
            <a:ext cx="1674000" cy="1672263"/>
          </a:xfrm>
          <a:prstGeom prst="roundRect">
            <a:avLst>
              <a:gd name="adj" fmla="val 7157"/>
            </a:avLst>
          </a:prstGeom>
          <a:solidFill>
            <a:schemeClr val="accent2"/>
          </a:solidFill>
        </p:spPr>
        <p:txBody>
          <a:bodyPr>
            <a:normAutofit/>
          </a:bodyPr>
          <a:lstStyle>
            <a:lvl1pPr>
              <a:defRPr lang="nl-BE" sz="16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8" name="Tijdelijke aanduiding voor tekst 3">
            <a:extLst>
              <a:ext uri="{FF2B5EF4-FFF2-40B4-BE49-F238E27FC236}">
                <a16:creationId xmlns:a16="http://schemas.microsoft.com/office/drawing/2014/main" id="{C9026212-289C-F34A-A4D7-E30D294D4195}"/>
              </a:ext>
            </a:extLst>
          </p:cNvPr>
          <p:cNvSpPr>
            <a:spLocks noGrp="1"/>
          </p:cNvSpPr>
          <p:nvPr>
            <p:ph type="body" sz="quarter" idx="22" hasCustomPrompt="1"/>
          </p:nvPr>
        </p:nvSpPr>
        <p:spPr>
          <a:xfrm>
            <a:off x="630810" y="3725749"/>
            <a:ext cx="3440776" cy="522288"/>
          </a:xfrm>
        </p:spPr>
        <p:txBody>
          <a:bodyPr lIns="0" tIns="0" rIns="0" bIns="0">
            <a:normAutofit/>
          </a:bodyPr>
          <a:lstStyle>
            <a:lvl1pPr algn="ctr">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10" name="Tijdelijke aanduiding voor inhoud 19">
            <a:extLst>
              <a:ext uri="{FF2B5EF4-FFF2-40B4-BE49-F238E27FC236}">
                <a16:creationId xmlns:a16="http://schemas.microsoft.com/office/drawing/2014/main" id="{BAE77478-3281-CE4C-A99F-3E6F4A49E17C}"/>
              </a:ext>
            </a:extLst>
          </p:cNvPr>
          <p:cNvSpPr>
            <a:spLocks noGrp="1"/>
          </p:cNvSpPr>
          <p:nvPr>
            <p:ph sz="quarter" idx="23" hasCustomPrompt="1"/>
          </p:nvPr>
        </p:nvSpPr>
        <p:spPr>
          <a:xfrm>
            <a:off x="8123177" y="4248037"/>
            <a:ext cx="3439464" cy="1989251"/>
          </a:xfrm>
        </p:spPr>
        <p:txBody>
          <a:bodyPr lIns="0" tIns="0" rIns="0" bIns="0"/>
          <a:lstStyle>
            <a:lvl1pPr algn="ctr">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11" name="Tijdelijke aanduiding voor tekst 3">
            <a:extLst>
              <a:ext uri="{FF2B5EF4-FFF2-40B4-BE49-F238E27FC236}">
                <a16:creationId xmlns:a16="http://schemas.microsoft.com/office/drawing/2014/main" id="{642A680A-1625-824E-8281-465F0A135B3A}"/>
              </a:ext>
            </a:extLst>
          </p:cNvPr>
          <p:cNvSpPr>
            <a:spLocks noGrp="1"/>
          </p:cNvSpPr>
          <p:nvPr>
            <p:ph type="body" sz="quarter" idx="24" hasCustomPrompt="1"/>
          </p:nvPr>
        </p:nvSpPr>
        <p:spPr>
          <a:xfrm>
            <a:off x="8122521" y="3725750"/>
            <a:ext cx="3440776" cy="522288"/>
          </a:xfrm>
        </p:spPr>
        <p:txBody>
          <a:bodyPr lIns="0" tIns="0" rIns="0" bIns="0">
            <a:normAutofit/>
          </a:bodyPr>
          <a:lstStyle>
            <a:lvl1pPr algn="ctr">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12" name="Tijdelijke aanduiding voor inhoud 19">
            <a:extLst>
              <a:ext uri="{FF2B5EF4-FFF2-40B4-BE49-F238E27FC236}">
                <a16:creationId xmlns:a16="http://schemas.microsoft.com/office/drawing/2014/main" id="{050AED9D-9374-024A-95E7-51259149F7B6}"/>
              </a:ext>
            </a:extLst>
          </p:cNvPr>
          <p:cNvSpPr>
            <a:spLocks noGrp="1"/>
          </p:cNvSpPr>
          <p:nvPr>
            <p:ph sz="quarter" idx="25" hasCustomPrompt="1"/>
          </p:nvPr>
        </p:nvSpPr>
        <p:spPr>
          <a:xfrm>
            <a:off x="4370394" y="4226560"/>
            <a:ext cx="3439464" cy="1989251"/>
          </a:xfrm>
        </p:spPr>
        <p:txBody>
          <a:bodyPr lIns="0" tIns="0" rIns="0" bIns="0"/>
          <a:lstStyle>
            <a:lvl1pPr algn="ctr">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13" name="Tijdelijke aanduiding voor tekst 3">
            <a:extLst>
              <a:ext uri="{FF2B5EF4-FFF2-40B4-BE49-F238E27FC236}">
                <a16:creationId xmlns:a16="http://schemas.microsoft.com/office/drawing/2014/main" id="{466E1215-57EE-734D-95D4-32CDFD6B77AE}"/>
              </a:ext>
            </a:extLst>
          </p:cNvPr>
          <p:cNvSpPr>
            <a:spLocks noGrp="1"/>
          </p:cNvSpPr>
          <p:nvPr>
            <p:ph type="body" sz="quarter" idx="26" hasCustomPrompt="1"/>
          </p:nvPr>
        </p:nvSpPr>
        <p:spPr>
          <a:xfrm>
            <a:off x="4369738" y="3704273"/>
            <a:ext cx="3440776" cy="522288"/>
          </a:xfrm>
        </p:spPr>
        <p:txBody>
          <a:bodyPr lIns="0" tIns="0" rIns="0" bIns="0">
            <a:normAutofit/>
          </a:bodyPr>
          <a:lstStyle>
            <a:lvl1pPr algn="ctr">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Tree>
    <p:extLst>
      <p:ext uri="{BB962C8B-B14F-4D97-AF65-F5344CB8AC3E}">
        <p14:creationId xmlns:p14="http://schemas.microsoft.com/office/powerpoint/2010/main" val="1679231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Antwerpen_6pictogramm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A64A23-42F4-0341-A372-ED0B454B6701}"/>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jdelijke aanduiding voor inhoud 19">
            <a:extLst>
              <a:ext uri="{FF2B5EF4-FFF2-40B4-BE49-F238E27FC236}">
                <a16:creationId xmlns:a16="http://schemas.microsoft.com/office/drawing/2014/main" id="{A56CA53A-2F47-F94E-BBC9-739AF3FD799B}"/>
              </a:ext>
            </a:extLst>
          </p:cNvPr>
          <p:cNvSpPr>
            <a:spLocks noGrp="1"/>
          </p:cNvSpPr>
          <p:nvPr>
            <p:ph sz="quarter" idx="11" hasCustomPrompt="1"/>
          </p:nvPr>
        </p:nvSpPr>
        <p:spPr>
          <a:xfrm>
            <a:off x="1339266" y="2133247"/>
            <a:ext cx="2406350" cy="1404432"/>
          </a:xfrm>
        </p:spPr>
        <p:txBody>
          <a:bodyPr lIns="0" tIns="0" rIns="0" bIns="0"/>
          <a:lstStyle>
            <a:lvl1pPr algn="l">
              <a:defRPr sz="1600" b="0" i="0">
                <a:latin typeface="Calibri Light" panose="020F0302020204030204" pitchFamily="34" charset="0"/>
                <a:cs typeface="Calibri Light" panose="020F0302020204030204" pitchFamily="34" charset="0"/>
              </a:defRPr>
            </a:lvl1pPr>
          </a:lstStyle>
          <a:p>
            <a:r>
              <a:rPr lang="nl-NL" dirty="0"/>
              <a:t>Inhoud</a:t>
            </a:r>
            <a:endParaRPr lang="nl-BE" dirty="0"/>
          </a:p>
        </p:txBody>
      </p:sp>
      <p:sp>
        <p:nvSpPr>
          <p:cNvPr id="5" name="Tijdelijke aanduiding voor afbeelding 33">
            <a:extLst>
              <a:ext uri="{FF2B5EF4-FFF2-40B4-BE49-F238E27FC236}">
                <a16:creationId xmlns:a16="http://schemas.microsoft.com/office/drawing/2014/main" id="{19D3F277-1732-274A-BDAC-F3BB5EB73340}"/>
              </a:ext>
            </a:extLst>
          </p:cNvPr>
          <p:cNvSpPr>
            <a:spLocks noGrp="1"/>
          </p:cNvSpPr>
          <p:nvPr>
            <p:ph type="pic" sz="quarter" idx="12" hasCustomPrompt="1"/>
          </p:nvPr>
        </p:nvSpPr>
        <p:spPr>
          <a:xfrm>
            <a:off x="630664" y="1389094"/>
            <a:ext cx="467313" cy="466828"/>
          </a:xfrm>
          <a:prstGeom prst="roundRect">
            <a:avLst>
              <a:gd name="adj" fmla="val 7157"/>
            </a:avLst>
          </a:prstGeom>
          <a:solidFill>
            <a:schemeClr val="accent2"/>
          </a:solidFill>
        </p:spPr>
        <p:txBody>
          <a:bodyPr>
            <a:normAutofit/>
          </a:bodyPr>
          <a:lstStyle>
            <a:lvl1pPr>
              <a:defRPr sz="800" b="0" i="0">
                <a:solidFill>
                  <a:schemeClr val="bg1"/>
                </a:solidFill>
                <a:latin typeface="Calibri Light" panose="020F0302020204030204" pitchFamily="34"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6" name="Tijdelijke aanduiding voor inhoud 19">
            <a:extLst>
              <a:ext uri="{FF2B5EF4-FFF2-40B4-BE49-F238E27FC236}">
                <a16:creationId xmlns:a16="http://schemas.microsoft.com/office/drawing/2014/main" id="{9D9A0FC3-0D38-0441-BB3C-75F8A95AF946}"/>
              </a:ext>
            </a:extLst>
          </p:cNvPr>
          <p:cNvSpPr>
            <a:spLocks noGrp="1"/>
          </p:cNvSpPr>
          <p:nvPr>
            <p:ph sz="quarter" idx="14" hasCustomPrompt="1"/>
          </p:nvPr>
        </p:nvSpPr>
        <p:spPr>
          <a:xfrm>
            <a:off x="5070977" y="2133247"/>
            <a:ext cx="2406350" cy="1404432"/>
          </a:xfrm>
        </p:spPr>
        <p:txBody>
          <a:bodyPr lIns="0" tIns="0" rIns="0" bIns="0"/>
          <a:lstStyle>
            <a:lvl1pPr algn="l">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7" name="Tijdelijke aanduiding voor afbeelding 33">
            <a:extLst>
              <a:ext uri="{FF2B5EF4-FFF2-40B4-BE49-F238E27FC236}">
                <a16:creationId xmlns:a16="http://schemas.microsoft.com/office/drawing/2014/main" id="{C73DE83C-1825-BF4A-A473-AF62420F8C69}"/>
              </a:ext>
            </a:extLst>
          </p:cNvPr>
          <p:cNvSpPr>
            <a:spLocks noGrp="1"/>
          </p:cNvSpPr>
          <p:nvPr>
            <p:ph type="pic" sz="quarter" idx="15" hasCustomPrompt="1"/>
          </p:nvPr>
        </p:nvSpPr>
        <p:spPr>
          <a:xfrm>
            <a:off x="4410221" y="1389094"/>
            <a:ext cx="467313" cy="466828"/>
          </a:xfrm>
          <a:prstGeom prst="roundRect">
            <a:avLst>
              <a:gd name="adj" fmla="val 7157"/>
            </a:avLst>
          </a:prstGeom>
          <a:solidFill>
            <a:schemeClr val="accent2"/>
          </a:solidFill>
        </p:spPr>
        <p:txBody>
          <a:bodyPr>
            <a:normAutofit/>
          </a:bodyPr>
          <a:lstStyle>
            <a:lvl1pPr>
              <a:defRPr lang="nl-BE" sz="8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8" name="Tijdelijke aanduiding voor inhoud 19">
            <a:extLst>
              <a:ext uri="{FF2B5EF4-FFF2-40B4-BE49-F238E27FC236}">
                <a16:creationId xmlns:a16="http://schemas.microsoft.com/office/drawing/2014/main" id="{2045FFF3-F25B-614B-A526-AC100D6B9B02}"/>
              </a:ext>
            </a:extLst>
          </p:cNvPr>
          <p:cNvSpPr>
            <a:spLocks noGrp="1"/>
          </p:cNvSpPr>
          <p:nvPr>
            <p:ph sz="quarter" idx="16" hasCustomPrompt="1"/>
          </p:nvPr>
        </p:nvSpPr>
        <p:spPr>
          <a:xfrm>
            <a:off x="8815080" y="2133247"/>
            <a:ext cx="2406350" cy="1404432"/>
          </a:xfrm>
        </p:spPr>
        <p:txBody>
          <a:bodyPr lIns="0" tIns="0" rIns="0" bIns="0"/>
          <a:lstStyle>
            <a:lvl1pPr algn="l">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9" name="Tijdelijke aanduiding voor afbeelding 33">
            <a:extLst>
              <a:ext uri="{FF2B5EF4-FFF2-40B4-BE49-F238E27FC236}">
                <a16:creationId xmlns:a16="http://schemas.microsoft.com/office/drawing/2014/main" id="{64A41B62-3349-A641-9E85-33C3E278DD4F}"/>
              </a:ext>
            </a:extLst>
          </p:cNvPr>
          <p:cNvSpPr>
            <a:spLocks noGrp="1"/>
          </p:cNvSpPr>
          <p:nvPr>
            <p:ph type="pic" sz="quarter" idx="17" hasCustomPrompt="1"/>
          </p:nvPr>
        </p:nvSpPr>
        <p:spPr>
          <a:xfrm>
            <a:off x="8141330" y="1389094"/>
            <a:ext cx="467313" cy="466828"/>
          </a:xfrm>
          <a:prstGeom prst="roundRect">
            <a:avLst>
              <a:gd name="adj" fmla="val 7157"/>
            </a:avLst>
          </a:prstGeom>
          <a:solidFill>
            <a:schemeClr val="accent2"/>
          </a:solidFill>
        </p:spPr>
        <p:txBody>
          <a:bodyPr>
            <a:normAutofit/>
          </a:bodyPr>
          <a:lstStyle>
            <a:lvl1pPr>
              <a:defRPr lang="nl-BE" sz="8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10" name="Tijdelijke aanduiding voor inhoud 2">
            <a:extLst>
              <a:ext uri="{FF2B5EF4-FFF2-40B4-BE49-F238E27FC236}">
                <a16:creationId xmlns:a16="http://schemas.microsoft.com/office/drawing/2014/main" id="{88F6B30C-94E8-264F-86F5-31D0E47D7244}"/>
              </a:ext>
            </a:extLst>
          </p:cNvPr>
          <p:cNvSpPr>
            <a:spLocks noGrp="1"/>
          </p:cNvSpPr>
          <p:nvPr>
            <p:ph sz="quarter" idx="24" hasCustomPrompt="1"/>
          </p:nvPr>
        </p:nvSpPr>
        <p:spPr>
          <a:xfrm>
            <a:off x="5058585" y="1411391"/>
            <a:ext cx="2418742" cy="563562"/>
          </a:xfrm>
        </p:spPr>
        <p:txBody>
          <a:bodyPr lIns="0" tIns="0" rIns="0" bIns="0">
            <a:noAutofit/>
          </a:bodyPr>
          <a:lstStyle>
            <a:lvl1pPr>
              <a:defRPr sz="2200" b="1" i="0">
                <a:solidFill>
                  <a:schemeClr val="accent2"/>
                </a:solidFill>
                <a:latin typeface="Calibri" panose="020F0502020204030204" pitchFamily="34" charset="0"/>
                <a:cs typeface="Calibri" panose="020F0502020204030204" pitchFamily="34" charset="0"/>
              </a:defRPr>
            </a:lvl1pPr>
          </a:lstStyle>
          <a:p>
            <a:r>
              <a:rPr lang="nl-BE" dirty="0"/>
              <a:t>Project titel</a:t>
            </a:r>
          </a:p>
        </p:txBody>
      </p:sp>
      <p:sp>
        <p:nvSpPr>
          <p:cNvPr id="11" name="Tijdelijke aanduiding voor inhoud 2">
            <a:extLst>
              <a:ext uri="{FF2B5EF4-FFF2-40B4-BE49-F238E27FC236}">
                <a16:creationId xmlns:a16="http://schemas.microsoft.com/office/drawing/2014/main" id="{261850B4-D4F1-234A-9F22-195572228DA4}"/>
              </a:ext>
            </a:extLst>
          </p:cNvPr>
          <p:cNvSpPr>
            <a:spLocks noGrp="1"/>
          </p:cNvSpPr>
          <p:nvPr>
            <p:ph sz="quarter" idx="25" hasCustomPrompt="1"/>
          </p:nvPr>
        </p:nvSpPr>
        <p:spPr>
          <a:xfrm>
            <a:off x="8802688" y="1411391"/>
            <a:ext cx="2418742" cy="563562"/>
          </a:xfrm>
        </p:spPr>
        <p:txBody>
          <a:bodyPr lIns="0" tIns="0" rIns="0" bIns="0">
            <a:noAutofit/>
          </a:bodyPr>
          <a:lstStyle>
            <a:lvl1pPr>
              <a:defRPr lang="nl-BE" sz="2200" b="1" i="0" kern="1200" dirty="0">
                <a:solidFill>
                  <a:schemeClr val="accent2"/>
                </a:solidFill>
                <a:latin typeface="Calibri" panose="020F0502020204030204" pitchFamily="34" charset="0"/>
                <a:ea typeface="Verdana" charset="0"/>
                <a:cs typeface="Calibri" panose="020F0502020204030204" pitchFamily="34" charset="0"/>
              </a:defRPr>
            </a:lvl1pPr>
          </a:lstStyle>
          <a:p>
            <a:r>
              <a:rPr lang="nl-BE" dirty="0"/>
              <a:t>Project titel</a:t>
            </a:r>
          </a:p>
        </p:txBody>
      </p:sp>
      <p:sp>
        <p:nvSpPr>
          <p:cNvPr id="12" name="Tijdelijke aanduiding voor inhoud 2">
            <a:extLst>
              <a:ext uri="{FF2B5EF4-FFF2-40B4-BE49-F238E27FC236}">
                <a16:creationId xmlns:a16="http://schemas.microsoft.com/office/drawing/2014/main" id="{DCDD9BD6-DB58-C84C-BD3C-F9652F4D492B}"/>
              </a:ext>
            </a:extLst>
          </p:cNvPr>
          <p:cNvSpPr>
            <a:spLocks noGrp="1"/>
          </p:cNvSpPr>
          <p:nvPr>
            <p:ph sz="quarter" idx="26" hasCustomPrompt="1"/>
          </p:nvPr>
        </p:nvSpPr>
        <p:spPr>
          <a:xfrm>
            <a:off x="1326874" y="1411391"/>
            <a:ext cx="2418742" cy="563562"/>
          </a:xfrm>
        </p:spPr>
        <p:txBody>
          <a:bodyPr lIns="0" tIns="0" rIns="0" bIns="0">
            <a:noAutofit/>
          </a:bodyPr>
          <a:lstStyle>
            <a:lvl1pPr>
              <a:defRPr sz="2200" b="1" i="0">
                <a:solidFill>
                  <a:schemeClr val="accent2"/>
                </a:solidFill>
                <a:latin typeface="Calibri" panose="020F0502020204030204" pitchFamily="34" charset="0"/>
                <a:cs typeface="Calibri" panose="020F0502020204030204" pitchFamily="34" charset="0"/>
              </a:defRPr>
            </a:lvl1pPr>
          </a:lstStyle>
          <a:p>
            <a:r>
              <a:rPr lang="nl-BE" dirty="0"/>
              <a:t>Project titel</a:t>
            </a:r>
          </a:p>
        </p:txBody>
      </p:sp>
      <p:sp>
        <p:nvSpPr>
          <p:cNvPr id="14" name="Tijdelijke aanduiding voor inhoud 19">
            <a:extLst>
              <a:ext uri="{FF2B5EF4-FFF2-40B4-BE49-F238E27FC236}">
                <a16:creationId xmlns:a16="http://schemas.microsoft.com/office/drawing/2014/main" id="{0385125A-3379-2746-BD83-583F817C5CC6}"/>
              </a:ext>
            </a:extLst>
          </p:cNvPr>
          <p:cNvSpPr>
            <a:spLocks noGrp="1"/>
          </p:cNvSpPr>
          <p:nvPr>
            <p:ph sz="quarter" idx="27" hasCustomPrompt="1"/>
          </p:nvPr>
        </p:nvSpPr>
        <p:spPr>
          <a:xfrm>
            <a:off x="1339266" y="4585989"/>
            <a:ext cx="2406350" cy="1404432"/>
          </a:xfrm>
        </p:spPr>
        <p:txBody>
          <a:bodyPr lIns="0" tIns="0" rIns="0" bIns="0"/>
          <a:lstStyle>
            <a:lvl1pPr algn="l">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15" name="Tijdelijke aanduiding voor afbeelding 33">
            <a:extLst>
              <a:ext uri="{FF2B5EF4-FFF2-40B4-BE49-F238E27FC236}">
                <a16:creationId xmlns:a16="http://schemas.microsoft.com/office/drawing/2014/main" id="{965879DE-F296-964E-A952-9184C5050EF5}"/>
              </a:ext>
            </a:extLst>
          </p:cNvPr>
          <p:cNvSpPr>
            <a:spLocks noGrp="1"/>
          </p:cNvSpPr>
          <p:nvPr>
            <p:ph type="pic" sz="quarter" idx="28" hasCustomPrompt="1"/>
          </p:nvPr>
        </p:nvSpPr>
        <p:spPr>
          <a:xfrm>
            <a:off x="630664" y="3841836"/>
            <a:ext cx="467313" cy="466828"/>
          </a:xfrm>
          <a:prstGeom prst="roundRect">
            <a:avLst>
              <a:gd name="adj" fmla="val 7157"/>
            </a:avLst>
          </a:prstGeom>
          <a:solidFill>
            <a:schemeClr val="accent2"/>
          </a:solidFill>
        </p:spPr>
        <p:txBody>
          <a:bodyPr>
            <a:normAutofit/>
          </a:bodyPr>
          <a:lstStyle>
            <a:lvl1pPr>
              <a:defRPr lang="nl-BE" sz="8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16" name="Tijdelijke aanduiding voor inhoud 19">
            <a:extLst>
              <a:ext uri="{FF2B5EF4-FFF2-40B4-BE49-F238E27FC236}">
                <a16:creationId xmlns:a16="http://schemas.microsoft.com/office/drawing/2014/main" id="{2459C232-5B0E-134D-B9C4-9B40E0751E2B}"/>
              </a:ext>
            </a:extLst>
          </p:cNvPr>
          <p:cNvSpPr>
            <a:spLocks noGrp="1"/>
          </p:cNvSpPr>
          <p:nvPr>
            <p:ph sz="quarter" idx="29" hasCustomPrompt="1"/>
          </p:nvPr>
        </p:nvSpPr>
        <p:spPr>
          <a:xfrm>
            <a:off x="5070977" y="4585989"/>
            <a:ext cx="2406350" cy="1404432"/>
          </a:xfrm>
        </p:spPr>
        <p:txBody>
          <a:bodyPr lIns="0" tIns="0" rIns="0" bIns="0"/>
          <a:lstStyle>
            <a:lvl1pPr algn="l">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17" name="Tijdelijke aanduiding voor afbeelding 33">
            <a:extLst>
              <a:ext uri="{FF2B5EF4-FFF2-40B4-BE49-F238E27FC236}">
                <a16:creationId xmlns:a16="http://schemas.microsoft.com/office/drawing/2014/main" id="{D15EA347-33D1-EE4E-9464-3CF0EAE3CC0B}"/>
              </a:ext>
            </a:extLst>
          </p:cNvPr>
          <p:cNvSpPr>
            <a:spLocks noGrp="1"/>
          </p:cNvSpPr>
          <p:nvPr>
            <p:ph type="pic" sz="quarter" idx="30" hasCustomPrompt="1"/>
          </p:nvPr>
        </p:nvSpPr>
        <p:spPr>
          <a:xfrm>
            <a:off x="4410221" y="3841836"/>
            <a:ext cx="467313" cy="466828"/>
          </a:xfrm>
          <a:prstGeom prst="roundRect">
            <a:avLst>
              <a:gd name="adj" fmla="val 7157"/>
            </a:avLst>
          </a:prstGeom>
          <a:solidFill>
            <a:schemeClr val="accent2"/>
          </a:solidFill>
        </p:spPr>
        <p:txBody>
          <a:bodyPr>
            <a:normAutofit/>
          </a:bodyPr>
          <a:lstStyle>
            <a:lvl1pPr>
              <a:defRPr lang="nl-BE" sz="8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18" name="Tijdelijke aanduiding voor inhoud 19">
            <a:extLst>
              <a:ext uri="{FF2B5EF4-FFF2-40B4-BE49-F238E27FC236}">
                <a16:creationId xmlns:a16="http://schemas.microsoft.com/office/drawing/2014/main" id="{FA64A415-5531-2B4D-907A-7C688388BF90}"/>
              </a:ext>
            </a:extLst>
          </p:cNvPr>
          <p:cNvSpPr>
            <a:spLocks noGrp="1"/>
          </p:cNvSpPr>
          <p:nvPr>
            <p:ph sz="quarter" idx="31" hasCustomPrompt="1"/>
          </p:nvPr>
        </p:nvSpPr>
        <p:spPr>
          <a:xfrm>
            <a:off x="8815080" y="4585989"/>
            <a:ext cx="2406350" cy="1404432"/>
          </a:xfrm>
        </p:spPr>
        <p:txBody>
          <a:bodyPr lIns="0" tIns="0" rIns="0" bIns="0"/>
          <a:lstStyle>
            <a:lvl1pPr algn="l">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19" name="Tijdelijke aanduiding voor afbeelding 33">
            <a:extLst>
              <a:ext uri="{FF2B5EF4-FFF2-40B4-BE49-F238E27FC236}">
                <a16:creationId xmlns:a16="http://schemas.microsoft.com/office/drawing/2014/main" id="{4EC1974C-2EB3-274B-A88C-617CC7414E5A}"/>
              </a:ext>
            </a:extLst>
          </p:cNvPr>
          <p:cNvSpPr>
            <a:spLocks noGrp="1"/>
          </p:cNvSpPr>
          <p:nvPr>
            <p:ph type="pic" sz="quarter" idx="32" hasCustomPrompt="1"/>
          </p:nvPr>
        </p:nvSpPr>
        <p:spPr>
          <a:xfrm>
            <a:off x="8141330" y="3841836"/>
            <a:ext cx="467313" cy="466828"/>
          </a:xfrm>
          <a:prstGeom prst="roundRect">
            <a:avLst>
              <a:gd name="adj" fmla="val 7157"/>
            </a:avLst>
          </a:prstGeom>
          <a:solidFill>
            <a:schemeClr val="accent2"/>
          </a:solidFill>
        </p:spPr>
        <p:txBody>
          <a:bodyPr>
            <a:normAutofit/>
          </a:bodyPr>
          <a:lstStyle>
            <a:lvl1pPr>
              <a:defRPr lang="nl-BE" sz="8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20" name="Tijdelijke aanduiding voor inhoud 2">
            <a:extLst>
              <a:ext uri="{FF2B5EF4-FFF2-40B4-BE49-F238E27FC236}">
                <a16:creationId xmlns:a16="http://schemas.microsoft.com/office/drawing/2014/main" id="{330314A6-BF29-EC42-BF75-622C5286D534}"/>
              </a:ext>
            </a:extLst>
          </p:cNvPr>
          <p:cNvSpPr>
            <a:spLocks noGrp="1"/>
          </p:cNvSpPr>
          <p:nvPr>
            <p:ph sz="quarter" idx="33" hasCustomPrompt="1"/>
          </p:nvPr>
        </p:nvSpPr>
        <p:spPr>
          <a:xfrm>
            <a:off x="5058585" y="3864133"/>
            <a:ext cx="2418742" cy="563562"/>
          </a:xfrm>
        </p:spPr>
        <p:txBody>
          <a:bodyPr lIns="0" tIns="0" rIns="0" bIns="0">
            <a:noAutofit/>
          </a:bodyPr>
          <a:lstStyle>
            <a:lvl1pPr>
              <a:defRPr lang="nl-BE" sz="2200" b="1" i="0" kern="1200" dirty="0">
                <a:solidFill>
                  <a:schemeClr val="accent2"/>
                </a:solidFill>
                <a:latin typeface="Calibri" panose="020F0502020204030204" pitchFamily="34" charset="0"/>
                <a:ea typeface="Verdana" charset="0"/>
                <a:cs typeface="Calibri" panose="020F0502020204030204" pitchFamily="34" charset="0"/>
              </a:defRPr>
            </a:lvl1pPr>
          </a:lstStyle>
          <a:p>
            <a:r>
              <a:rPr lang="nl-BE" dirty="0"/>
              <a:t>Project titel</a:t>
            </a:r>
          </a:p>
        </p:txBody>
      </p:sp>
      <p:sp>
        <p:nvSpPr>
          <p:cNvPr id="21" name="Tijdelijke aanduiding voor inhoud 2">
            <a:extLst>
              <a:ext uri="{FF2B5EF4-FFF2-40B4-BE49-F238E27FC236}">
                <a16:creationId xmlns:a16="http://schemas.microsoft.com/office/drawing/2014/main" id="{D6D76FCC-D508-DD4F-BB82-48A5BCC54578}"/>
              </a:ext>
            </a:extLst>
          </p:cNvPr>
          <p:cNvSpPr>
            <a:spLocks noGrp="1"/>
          </p:cNvSpPr>
          <p:nvPr>
            <p:ph sz="quarter" idx="34" hasCustomPrompt="1"/>
          </p:nvPr>
        </p:nvSpPr>
        <p:spPr>
          <a:xfrm>
            <a:off x="8802688" y="3864133"/>
            <a:ext cx="2418742" cy="563562"/>
          </a:xfrm>
        </p:spPr>
        <p:txBody>
          <a:bodyPr lIns="0" tIns="0" rIns="0" bIns="0">
            <a:noAutofit/>
          </a:bodyPr>
          <a:lstStyle>
            <a:lvl1pPr>
              <a:defRPr lang="nl-BE" sz="2200" b="1" i="0" kern="1200" dirty="0">
                <a:solidFill>
                  <a:schemeClr val="accent2"/>
                </a:solidFill>
                <a:latin typeface="Calibri" panose="020F0502020204030204" pitchFamily="34" charset="0"/>
                <a:ea typeface="Verdana" charset="0"/>
                <a:cs typeface="Calibri" panose="020F0502020204030204" pitchFamily="34" charset="0"/>
              </a:defRPr>
            </a:lvl1pPr>
          </a:lstStyle>
          <a:p>
            <a:r>
              <a:rPr lang="nl-BE" dirty="0"/>
              <a:t>Project titel</a:t>
            </a:r>
          </a:p>
        </p:txBody>
      </p:sp>
      <p:sp>
        <p:nvSpPr>
          <p:cNvPr id="22" name="Tijdelijke aanduiding voor inhoud 2">
            <a:extLst>
              <a:ext uri="{FF2B5EF4-FFF2-40B4-BE49-F238E27FC236}">
                <a16:creationId xmlns:a16="http://schemas.microsoft.com/office/drawing/2014/main" id="{125E4E80-E44F-EA4F-8054-6AB42A8470B4}"/>
              </a:ext>
            </a:extLst>
          </p:cNvPr>
          <p:cNvSpPr>
            <a:spLocks noGrp="1"/>
          </p:cNvSpPr>
          <p:nvPr>
            <p:ph sz="quarter" idx="35" hasCustomPrompt="1"/>
          </p:nvPr>
        </p:nvSpPr>
        <p:spPr>
          <a:xfrm>
            <a:off x="1326874" y="3864133"/>
            <a:ext cx="2418742" cy="563562"/>
          </a:xfrm>
        </p:spPr>
        <p:txBody>
          <a:bodyPr lIns="0" tIns="0" rIns="0" bIns="0">
            <a:noAutofit/>
          </a:bodyPr>
          <a:lstStyle>
            <a:lvl1pPr>
              <a:defRPr lang="nl-BE" sz="2200" b="1" i="0" kern="1200" dirty="0">
                <a:solidFill>
                  <a:schemeClr val="accent2"/>
                </a:solidFill>
                <a:latin typeface="Calibri" panose="020F0502020204030204" pitchFamily="34" charset="0"/>
                <a:ea typeface="Verdana" charset="0"/>
                <a:cs typeface="Calibri" panose="020F0502020204030204" pitchFamily="34" charset="0"/>
              </a:defRPr>
            </a:lvl1pPr>
          </a:lstStyle>
          <a:p>
            <a:r>
              <a:rPr lang="nl-BE" dirty="0"/>
              <a:t>Project titel</a:t>
            </a:r>
          </a:p>
        </p:txBody>
      </p:sp>
    </p:spTree>
    <p:extLst>
      <p:ext uri="{BB962C8B-B14F-4D97-AF65-F5344CB8AC3E}">
        <p14:creationId xmlns:p14="http://schemas.microsoft.com/office/powerpoint/2010/main" val="4149166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Antwerpen-obje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906A4-C8C0-BA4F-A09B-9014BCE49913}"/>
              </a:ext>
            </a:extLst>
          </p:cNvPr>
          <p:cNvSpPr>
            <a:spLocks noGrp="1"/>
          </p:cNvSpPr>
          <p:nvPr>
            <p:ph type="title" hasCustomPrompt="1"/>
          </p:nvPr>
        </p:nvSpPr>
        <p:spPr/>
        <p:txBody>
          <a:bodyPr/>
          <a:lstStyle>
            <a:lvl1pPr>
              <a:defRPr b="1" i="0">
                <a:latin typeface="Calibri" panose="020F0502020204030204" pitchFamily="34" charset="0"/>
                <a:cs typeface="Calibri" panose="020F0502020204030204" pitchFamily="34" charset="0"/>
              </a:defRPr>
            </a:lvl1pPr>
          </a:lstStyle>
          <a:p>
            <a:r>
              <a:rPr lang="en-GB" dirty="0" err="1"/>
              <a:t>Klik</a:t>
            </a:r>
            <a:r>
              <a:rPr lang="en-GB" dirty="0"/>
              <a:t> om de </a:t>
            </a:r>
            <a:r>
              <a:rPr lang="en-GB" dirty="0" err="1"/>
              <a:t>stijl</a:t>
            </a:r>
            <a:r>
              <a:rPr lang="en-GB" dirty="0"/>
              <a:t> van de </a:t>
            </a:r>
            <a:r>
              <a:rPr lang="en-GB" dirty="0" err="1"/>
              <a:t>mastertitel</a:t>
            </a:r>
            <a:r>
              <a:rPr lang="en-GB" dirty="0"/>
              <a:t> </a:t>
            </a:r>
            <a:r>
              <a:rPr lang="en-GB" dirty="0" err="1"/>
              <a:t>te</a:t>
            </a:r>
            <a:r>
              <a:rPr lang="en-GB" dirty="0"/>
              <a:t> </a:t>
            </a:r>
            <a:r>
              <a:rPr lang="en-GB" dirty="0" err="1"/>
              <a:t>bewerken</a:t>
            </a:r>
            <a:endParaRPr lang="en-BE" dirty="0"/>
          </a:p>
        </p:txBody>
      </p:sp>
      <p:sp>
        <p:nvSpPr>
          <p:cNvPr id="3" name="Slide Number Placeholder 2">
            <a:extLst>
              <a:ext uri="{FF2B5EF4-FFF2-40B4-BE49-F238E27FC236}">
                <a16:creationId xmlns:a16="http://schemas.microsoft.com/office/drawing/2014/main" id="{1876E971-EE47-7745-ACA8-1DEF0415F3DA}"/>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jdelijke aanduiding voor grafiek 4">
            <a:extLst>
              <a:ext uri="{FF2B5EF4-FFF2-40B4-BE49-F238E27FC236}">
                <a16:creationId xmlns:a16="http://schemas.microsoft.com/office/drawing/2014/main" id="{967EE9E6-2701-5E4F-A341-5478485FBD82}"/>
              </a:ext>
            </a:extLst>
          </p:cNvPr>
          <p:cNvSpPr>
            <a:spLocks noGrp="1"/>
          </p:cNvSpPr>
          <p:nvPr>
            <p:ph type="chart" sz="quarter" idx="11" hasCustomPrompt="1"/>
          </p:nvPr>
        </p:nvSpPr>
        <p:spPr>
          <a:xfrm>
            <a:off x="623889" y="1578459"/>
            <a:ext cx="10944224" cy="4658829"/>
          </a:xfrm>
        </p:spPr>
        <p:txBody>
          <a:bodyPr/>
          <a:lstStyle>
            <a:lvl1pPr>
              <a:defRPr b="0" i="0">
                <a:latin typeface="Calibri Light" panose="020F0302020204030204" pitchFamily="34" charset="0"/>
                <a:cs typeface="Calibri Light" panose="020F0302020204030204" pitchFamily="34" charset="0"/>
              </a:defRPr>
            </a:lvl1pPr>
          </a:lstStyle>
          <a:p>
            <a:r>
              <a:rPr lang="nl-NL" dirty="0"/>
              <a:t>Klik op het pictogram als u een object wilt toevoegen</a:t>
            </a:r>
            <a:endParaRPr lang="nl-BE" dirty="0"/>
          </a:p>
        </p:txBody>
      </p:sp>
    </p:spTree>
    <p:extLst>
      <p:ext uri="{BB962C8B-B14F-4D97-AF65-F5344CB8AC3E}">
        <p14:creationId xmlns:p14="http://schemas.microsoft.com/office/powerpoint/2010/main" val="3082753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jdelijke aanduiding voor titel 1">
            <a:extLst>
              <a:ext uri="{FF2B5EF4-FFF2-40B4-BE49-F238E27FC236}">
                <a16:creationId xmlns:a16="http://schemas.microsoft.com/office/drawing/2014/main" id="{1948A336-DFA9-6348-B512-B2BBC75D1D43}"/>
              </a:ext>
            </a:extLst>
          </p:cNvPr>
          <p:cNvSpPr>
            <a:spLocks noGrp="1"/>
          </p:cNvSpPr>
          <p:nvPr>
            <p:ph type="title"/>
          </p:nvPr>
        </p:nvSpPr>
        <p:spPr>
          <a:xfrm>
            <a:off x="623887" y="620713"/>
            <a:ext cx="10944226" cy="791794"/>
          </a:xfrm>
          <a:prstGeom prst="rect">
            <a:avLst/>
          </a:prstGeom>
        </p:spPr>
        <p:txBody>
          <a:bodyPr vert="horz" lIns="0" tIns="0" rIns="0" bIns="0" rtlCol="0" anchor="t" anchorCtr="0">
            <a:normAutofit/>
          </a:bodyPr>
          <a:lstStyle/>
          <a:p>
            <a:r>
              <a:rPr lang="nl-NL" dirty="0"/>
              <a:t>Titel</a:t>
            </a:r>
            <a:endParaRPr lang="nl-BE" dirty="0"/>
          </a:p>
        </p:txBody>
      </p:sp>
      <p:sp>
        <p:nvSpPr>
          <p:cNvPr id="8" name="Tijdelijke aanduiding voor tekst 13">
            <a:extLst>
              <a:ext uri="{FF2B5EF4-FFF2-40B4-BE49-F238E27FC236}">
                <a16:creationId xmlns:a16="http://schemas.microsoft.com/office/drawing/2014/main" id="{FC89CC1E-5699-C54E-83AE-63F796F398B8}"/>
              </a:ext>
            </a:extLst>
          </p:cNvPr>
          <p:cNvSpPr>
            <a:spLocks noGrp="1"/>
          </p:cNvSpPr>
          <p:nvPr>
            <p:ph type="body" idx="1"/>
          </p:nvPr>
        </p:nvSpPr>
        <p:spPr>
          <a:xfrm>
            <a:off x="623888" y="1604479"/>
            <a:ext cx="10944226" cy="621013"/>
          </a:xfrm>
          <a:prstGeom prst="rect">
            <a:avLst/>
          </a:prstGeom>
        </p:spPr>
        <p:txBody>
          <a:bodyPr vert="horz" lIns="0" tIns="0" rIns="0" bIns="0" rtlCol="0">
            <a:normAutofit/>
          </a:bodyPr>
          <a:lstStyle/>
          <a:p>
            <a:r>
              <a:rPr lang="nl-NL" dirty="0"/>
              <a:t>Ondertitel</a:t>
            </a:r>
          </a:p>
        </p:txBody>
      </p:sp>
      <p:sp>
        <p:nvSpPr>
          <p:cNvPr id="9" name="Tijdelijke aanduiding voor dianummer 3">
            <a:extLst>
              <a:ext uri="{FF2B5EF4-FFF2-40B4-BE49-F238E27FC236}">
                <a16:creationId xmlns:a16="http://schemas.microsoft.com/office/drawing/2014/main" id="{ACEE07E0-D229-2548-A4C6-019956C34182}"/>
              </a:ext>
            </a:extLst>
          </p:cNvPr>
          <p:cNvSpPr>
            <a:spLocks noGrp="1"/>
          </p:cNvSpPr>
          <p:nvPr>
            <p:ph type="sldNum" sz="quarter" idx="4"/>
          </p:nvPr>
        </p:nvSpPr>
        <p:spPr>
          <a:xfrm>
            <a:off x="8923493" y="6339173"/>
            <a:ext cx="2743200" cy="365125"/>
          </a:xfrm>
          <a:prstGeom prst="rect">
            <a:avLst/>
          </a:prstGeom>
        </p:spPr>
        <p:txBody>
          <a:bodyPr vert="horz" lIns="91440" tIns="45720" rIns="91440" bIns="45720" rtlCol="0" anchor="ctr"/>
          <a:lstStyle>
            <a:lvl1pPr algn="r">
              <a:defRPr sz="1000" b="0" i="0">
                <a:solidFill>
                  <a:schemeClr val="tx2"/>
                </a:solidFill>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cs typeface="Calibri Light" panose="020F0302020204030204" pitchFamily="34" charset="0"/>
            </a:endParaRPr>
          </a:p>
        </p:txBody>
      </p:sp>
      <p:pic>
        <p:nvPicPr>
          <p:cNvPr id="10" name="Afbeelding 4">
            <a:extLst>
              <a:ext uri="{FF2B5EF4-FFF2-40B4-BE49-F238E27FC236}">
                <a16:creationId xmlns:a16="http://schemas.microsoft.com/office/drawing/2014/main" id="{B2CABEA2-6FA0-0245-B24A-C92832AA0D0A}"/>
              </a:ext>
            </a:extLst>
          </p:cNvPr>
          <p:cNvPicPr>
            <a:picLocks noChangeAspect="1"/>
          </p:cNvPicPr>
          <p:nvPr userDrawn="1"/>
        </p:nvPicPr>
        <p:blipFill>
          <a:blip r:embed="rId13"/>
          <a:stretch>
            <a:fillRect/>
          </a:stretch>
        </p:blipFill>
        <p:spPr>
          <a:xfrm>
            <a:off x="623888" y="6429781"/>
            <a:ext cx="794485" cy="223949"/>
          </a:xfrm>
          <a:prstGeom prst="rect">
            <a:avLst/>
          </a:prstGeom>
        </p:spPr>
      </p:pic>
    </p:spTree>
  </p:cSld>
  <p:clrMap bg1="lt1" tx1="dk1" bg2="lt2" tx2="dk2" accent1="accent1" accent2="accent2" accent3="accent3" accent4="accent4" accent5="accent5" accent6="accent6" hlink="hlink" folHlink="folHlink"/>
  <p:sldLayoutIdLst>
    <p:sldLayoutId id="2147484115" r:id="rId1"/>
    <p:sldLayoutId id="2147484105" r:id="rId2"/>
    <p:sldLayoutId id="2147484106" r:id="rId3"/>
    <p:sldLayoutId id="2147484107" r:id="rId4"/>
    <p:sldLayoutId id="2147484108" r:id="rId5"/>
    <p:sldLayoutId id="2147484109" r:id="rId6"/>
    <p:sldLayoutId id="2147484110" r:id="rId7"/>
    <p:sldLayoutId id="2147484111" r:id="rId8"/>
    <p:sldLayoutId id="2147484113" r:id="rId9"/>
    <p:sldLayoutId id="2147484112" r:id="rId10"/>
    <p:sldLayoutId id="2147484102" r:id="rId11"/>
  </p:sldLayoutIdLst>
  <p:hf hdr="0"/>
  <p:txStyles>
    <p:titleStyle>
      <a:lvl1pPr algn="l" defTabSz="1217054" rtl="0" eaLnBrk="1" fontAlgn="base" hangingPunct="1">
        <a:spcBef>
          <a:spcPct val="0"/>
        </a:spcBef>
        <a:spcAft>
          <a:spcPct val="0"/>
        </a:spcAft>
        <a:defRPr sz="3800" b="1" i="0" kern="1200">
          <a:solidFill>
            <a:srgbClr val="FF0000"/>
          </a:solidFill>
          <a:latin typeface="Calibri" panose="020F0502020204030204" pitchFamily="34" charset="0"/>
          <a:ea typeface="Verdana" charset="0"/>
          <a:cs typeface="Calibri" panose="020F0502020204030204" pitchFamily="34" charset="0"/>
        </a:defRPr>
      </a:lvl1pPr>
      <a:lvl2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1217054" rtl="0" eaLnBrk="1" fontAlgn="base" hangingPunct="1">
        <a:spcBef>
          <a:spcPct val="20000"/>
        </a:spcBef>
        <a:spcAft>
          <a:spcPct val="0"/>
        </a:spcAft>
        <a:buClr>
          <a:schemeClr val="accent1"/>
        </a:buClr>
        <a:buFont typeface="Arial" panose="020B0604020202020204" pitchFamily="34" charset="0"/>
        <a:buNone/>
        <a:defRPr sz="2800" b="0" i="0" kern="1200">
          <a:solidFill>
            <a:schemeClr val="tx1"/>
          </a:solidFill>
          <a:latin typeface="+mn-lt"/>
          <a:ea typeface="Verdana" charset="0"/>
          <a:cs typeface="Calibri Light" panose="020F0302020204030204" pitchFamily="34" charset="0"/>
        </a:defRPr>
      </a:lvl1pPr>
      <a:lvl2pPr marL="740815" indent="-378875" algn="l" defTabSz="1217054" rtl="0" eaLnBrk="1" fontAlgn="base" hangingPunct="1">
        <a:spcBef>
          <a:spcPct val="20000"/>
        </a:spcBef>
        <a:spcAft>
          <a:spcPct val="0"/>
        </a:spcAft>
        <a:buClr>
          <a:schemeClr val="accent1"/>
        </a:buClr>
        <a:buFont typeface="Arial" panose="020B0604020202020204" pitchFamily="34" charset="0"/>
        <a:buChar char="•"/>
        <a:defRPr sz="1733" kern="1200">
          <a:solidFill>
            <a:schemeClr val="bg1"/>
          </a:solidFill>
          <a:latin typeface="Verdana" charset="0"/>
          <a:ea typeface="Verdana" charset="0"/>
          <a:cs typeface="Verdana" charset="0"/>
        </a:defRPr>
      </a:lvl2pPr>
      <a:lvl3pPr marL="1090057" indent="-378875" algn="l" defTabSz="1217054" rtl="0" eaLnBrk="1" fontAlgn="base" hangingPunct="1">
        <a:spcBef>
          <a:spcPct val="20000"/>
        </a:spcBef>
        <a:spcAft>
          <a:spcPct val="0"/>
        </a:spcAft>
        <a:buClr>
          <a:schemeClr val="accent1"/>
        </a:buClr>
        <a:buFont typeface="Arial" panose="020B0604020202020204" pitchFamily="34" charset="0"/>
        <a:buChar char="•"/>
        <a:defRPr sz="1733" kern="1200">
          <a:solidFill>
            <a:schemeClr val="bg1"/>
          </a:solidFill>
          <a:latin typeface="Verdana" charset="0"/>
          <a:ea typeface="Verdana" charset="0"/>
          <a:cs typeface="Verdana" charset="0"/>
        </a:defRPr>
      </a:lvl3pPr>
      <a:lvl4pPr marL="1454114" indent="-378875" algn="l" defTabSz="1217054" rtl="0" eaLnBrk="1" fontAlgn="base" hangingPunct="1">
        <a:spcBef>
          <a:spcPct val="20000"/>
        </a:spcBef>
        <a:spcAft>
          <a:spcPct val="0"/>
        </a:spcAft>
        <a:buClr>
          <a:schemeClr val="accent1"/>
        </a:buClr>
        <a:buFont typeface="Arial" panose="020B0604020202020204" pitchFamily="34" charset="0"/>
        <a:buChar char="•"/>
        <a:defRPr sz="1600" kern="1200">
          <a:solidFill>
            <a:schemeClr val="bg1"/>
          </a:solidFill>
          <a:latin typeface="Verdana" charset="0"/>
          <a:ea typeface="Verdana" charset="0"/>
          <a:cs typeface="Verdana" charset="0"/>
        </a:defRPr>
      </a:lvl4pPr>
      <a:lvl5pPr marL="1663658" indent="-226478" algn="l" defTabSz="1217054" rtl="0" eaLnBrk="1" fontAlgn="base" hangingPunct="1">
        <a:spcBef>
          <a:spcPct val="20000"/>
        </a:spcBef>
        <a:spcAft>
          <a:spcPct val="0"/>
        </a:spcAft>
        <a:buClr>
          <a:schemeClr val="accent1"/>
        </a:buClr>
        <a:buFont typeface="Arial" panose="020B0604020202020204" pitchFamily="34" charset="0"/>
        <a:buChar char="•"/>
        <a:defRPr sz="1600" kern="1200">
          <a:solidFill>
            <a:schemeClr val="bg1"/>
          </a:solidFill>
          <a:latin typeface="Verdana" charset="0"/>
          <a:ea typeface="Verdana" charset="0"/>
          <a:cs typeface="Verdana" charset="0"/>
        </a:defRPr>
      </a:lvl5pPr>
      <a:lvl6pPr marL="3352632"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nl-BE"/>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userDrawn="1">
          <p15:clr>
            <a:srgbClr val="F26B43"/>
          </p15:clr>
        </p15:guide>
        <p15:guide id="2" pos="7287" userDrawn="1">
          <p15:clr>
            <a:srgbClr val="F26B43"/>
          </p15:clr>
        </p15:guide>
        <p15:guide id="3" orient="horz" pos="391" userDrawn="1">
          <p15:clr>
            <a:srgbClr val="F26B43"/>
          </p15:clr>
        </p15:guide>
        <p15:guide id="4" orient="horz" pos="392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54867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411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userDrawn="1">
          <p15:clr>
            <a:srgbClr val="F26B43"/>
          </p15:clr>
        </p15:guide>
        <p15:guide id="2" pos="393" userDrawn="1">
          <p15:clr>
            <a:srgbClr val="F26B43"/>
          </p15:clr>
        </p15:guide>
        <p15:guide id="3" pos="7287" userDrawn="1">
          <p15:clr>
            <a:srgbClr val="F26B43"/>
          </p15:clr>
        </p15:guide>
        <p15:guide id="4" orient="horz" pos="392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80.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1.png"/><Relationship Id="rId4" Type="http://schemas.microsoft.com/office/2007/relationships/hdphoto" Target="../media/hdphoto5.wdp"/></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7654-B1F8-CB41-A11C-78EAAE0B4DB9}"/>
              </a:ext>
            </a:extLst>
          </p:cNvPr>
          <p:cNvSpPr>
            <a:spLocks noGrp="1"/>
          </p:cNvSpPr>
          <p:nvPr>
            <p:ph type="title"/>
          </p:nvPr>
        </p:nvSpPr>
        <p:spPr/>
        <p:txBody>
          <a:bodyPr>
            <a:normAutofit fontScale="90000"/>
          </a:bodyPr>
          <a:lstStyle/>
          <a:p>
            <a:r>
              <a:rPr lang="nl-BE" dirty="0"/>
              <a:t>Statistiek B – contactmoment 6</a:t>
            </a:r>
            <a:endParaRPr lang="en-BE"/>
          </a:p>
        </p:txBody>
      </p:sp>
      <p:sp>
        <p:nvSpPr>
          <p:cNvPr id="3" name="Text Placeholder 2">
            <a:extLst>
              <a:ext uri="{FF2B5EF4-FFF2-40B4-BE49-F238E27FC236}">
                <a16:creationId xmlns:a16="http://schemas.microsoft.com/office/drawing/2014/main" id="{BE59F27B-4FA1-1945-B3AE-2234EB3F591F}"/>
              </a:ext>
            </a:extLst>
          </p:cNvPr>
          <p:cNvSpPr>
            <a:spLocks noGrp="1"/>
          </p:cNvSpPr>
          <p:nvPr>
            <p:ph type="body" sz="quarter" idx="10"/>
          </p:nvPr>
        </p:nvSpPr>
        <p:spPr/>
        <p:txBody>
          <a:bodyPr/>
          <a:lstStyle/>
          <a:p>
            <a:r>
              <a:rPr lang="nl-BE" dirty="0"/>
              <a:t>Interactie-effecten</a:t>
            </a:r>
            <a:endParaRPr lang="en-BE"/>
          </a:p>
        </p:txBody>
      </p:sp>
    </p:spTree>
    <p:extLst>
      <p:ext uri="{BB962C8B-B14F-4D97-AF65-F5344CB8AC3E}">
        <p14:creationId xmlns:p14="http://schemas.microsoft.com/office/powerpoint/2010/main" val="23238010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D7A74F-C645-024F-809D-6A39D4D8616F}"/>
              </a:ext>
            </a:extLst>
          </p:cNvPr>
          <p:cNvSpPr>
            <a:spLocks noGrp="1"/>
          </p:cNvSpPr>
          <p:nvPr>
            <p:ph type="title"/>
          </p:nvPr>
        </p:nvSpPr>
        <p:spPr/>
        <p:txBody>
          <a:bodyPr/>
          <a:lstStyle/>
          <a:p>
            <a:r>
              <a:rPr lang="nl-BE" dirty="0"/>
              <a:t>OV2</a:t>
            </a:r>
          </a:p>
        </p:txBody>
      </p:sp>
      <p:sp>
        <p:nvSpPr>
          <p:cNvPr id="3" name="Tijdelijke aanduiding voor dianummer 2">
            <a:extLst>
              <a:ext uri="{FF2B5EF4-FFF2-40B4-BE49-F238E27FC236}">
                <a16:creationId xmlns:a16="http://schemas.microsoft.com/office/drawing/2014/main" id="{394CF9AE-ECB5-9E42-9757-C942CF0B9F0A}"/>
              </a:ext>
            </a:extLst>
          </p:cNvPr>
          <p:cNvSpPr>
            <a:spLocks noGrp="1"/>
          </p:cNvSpPr>
          <p:nvPr>
            <p:ph type="sldNum" sz="quarter" idx="10"/>
          </p:nvPr>
        </p:nvSpPr>
        <p:spPr/>
        <p:txBody>
          <a:bodyPr/>
          <a:lstStyle/>
          <a:p>
            <a:fld id="{E038E271-308C-2E46-A3EC-56326F9084CC}" type="slidenum">
              <a:rPr lang="nl-BE" smtClean="0"/>
              <a:pPr/>
              <a:t>10</a:t>
            </a:fld>
            <a:endParaRPr lang="nl-BE" dirty="0"/>
          </a:p>
        </p:txBody>
      </p:sp>
      <p:sp>
        <p:nvSpPr>
          <p:cNvPr id="4" name="Tijdelijke aanduiding voor inhoud 3">
            <a:extLst>
              <a:ext uri="{FF2B5EF4-FFF2-40B4-BE49-F238E27FC236}">
                <a16:creationId xmlns:a16="http://schemas.microsoft.com/office/drawing/2014/main" id="{AECC3AE3-4665-084A-9ECE-AE4FC28075D7}"/>
              </a:ext>
            </a:extLst>
          </p:cNvPr>
          <p:cNvSpPr>
            <a:spLocks noGrp="1"/>
          </p:cNvSpPr>
          <p:nvPr>
            <p:ph idx="1"/>
          </p:nvPr>
        </p:nvSpPr>
        <p:spPr/>
        <p:txBody>
          <a:bodyPr wrap="square"/>
          <a:lstStyle/>
          <a:p>
            <a:pPr marL="0" indent="0" algn="just">
              <a:buNone/>
            </a:pPr>
            <a:r>
              <a:rPr lang="nl-BE" dirty="0"/>
              <a:t>In hoeverre heeft de </a:t>
            </a:r>
            <a:r>
              <a:rPr lang="nl-BE" u="sng" dirty="0"/>
              <a:t>Covid crisis </a:t>
            </a:r>
            <a:r>
              <a:rPr lang="nl-BE" dirty="0"/>
              <a:t>voor </a:t>
            </a:r>
            <a:r>
              <a:rPr lang="nl-BE" u="sng" dirty="0"/>
              <a:t>werkstudenten</a:t>
            </a:r>
            <a:r>
              <a:rPr lang="nl-BE" dirty="0"/>
              <a:t> een andere impact op het behaalde resultaat dan voor reguliere studenten, na controle voor intrinsieke motivatie en aantal opgenomen studiepunten?</a:t>
            </a:r>
          </a:p>
        </p:txBody>
      </p:sp>
    </p:spTree>
    <p:extLst>
      <p:ext uri="{BB962C8B-B14F-4D97-AF65-F5344CB8AC3E}">
        <p14:creationId xmlns:p14="http://schemas.microsoft.com/office/powerpoint/2010/main" val="2221361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BCA444-2EB6-384E-86B7-458FEF38C48D}"/>
              </a:ext>
            </a:extLst>
          </p:cNvPr>
          <p:cNvSpPr>
            <a:spLocks noGrp="1"/>
          </p:cNvSpPr>
          <p:nvPr>
            <p:ph type="title"/>
          </p:nvPr>
        </p:nvSpPr>
        <p:spPr/>
        <p:txBody>
          <a:bodyPr/>
          <a:lstStyle/>
          <a:p>
            <a:r>
              <a:rPr lang="nl-BE" dirty="0"/>
              <a:t>Resultaten OV2</a:t>
            </a:r>
          </a:p>
        </p:txBody>
      </p:sp>
      <p:sp>
        <p:nvSpPr>
          <p:cNvPr id="3" name="Tijdelijke aanduiding voor dianummer 2">
            <a:extLst>
              <a:ext uri="{FF2B5EF4-FFF2-40B4-BE49-F238E27FC236}">
                <a16:creationId xmlns:a16="http://schemas.microsoft.com/office/drawing/2014/main" id="{2183F126-AABB-7C47-BE58-AE6B05DB13D9}"/>
              </a:ext>
            </a:extLst>
          </p:cNvPr>
          <p:cNvSpPr>
            <a:spLocks noGrp="1"/>
          </p:cNvSpPr>
          <p:nvPr>
            <p:ph type="sldNum" sz="quarter" idx="10"/>
          </p:nvPr>
        </p:nvSpPr>
        <p:spPr/>
        <p:txBody>
          <a:bodyPr/>
          <a:lstStyle/>
          <a:p>
            <a:fld id="{E038E271-308C-2E46-A3EC-56326F9084CC}" type="slidenum">
              <a:rPr lang="nl-BE" smtClean="0"/>
              <a:pPr/>
              <a:t>11</a:t>
            </a:fld>
            <a:endParaRPr lang="nl-BE" dirty="0"/>
          </a:p>
        </p:txBody>
      </p:sp>
      <p:sp>
        <p:nvSpPr>
          <p:cNvPr id="6" name="Rectangle 3">
            <a:extLst>
              <a:ext uri="{FF2B5EF4-FFF2-40B4-BE49-F238E27FC236}">
                <a16:creationId xmlns:a16="http://schemas.microsoft.com/office/drawing/2014/main" id="{FF7B699F-DEE7-764D-B690-B02811D3704A}"/>
              </a:ext>
            </a:extLst>
          </p:cNvPr>
          <p:cNvSpPr txBox="1">
            <a:spLocks noChangeArrowheads="1"/>
          </p:cNvSpPr>
          <p:nvPr/>
        </p:nvSpPr>
        <p:spPr bwMode="auto">
          <a:xfrm>
            <a:off x="9195868" y="1099367"/>
            <a:ext cx="2710788" cy="2664296"/>
          </a:xfrm>
          <a:prstGeom prst="rect">
            <a:avLst/>
          </a:prstGeom>
          <a:solidFill>
            <a:schemeClr val="bg1">
              <a:lumMod val="85000"/>
            </a:schemeClr>
          </a:solidFill>
          <a:ln>
            <a:solidFill>
              <a:schemeClr val="bg1">
                <a:lumMod val="65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rgbClr val="003D62"/>
                </a:solidFill>
                <a:latin typeface="+mn-lt"/>
                <a:ea typeface="ＭＳ Ｐゴシック" pitchFamily="-107" charset="-128"/>
                <a:cs typeface="ＭＳ Ｐゴシック" charset="0"/>
              </a:defRPr>
            </a:lvl1pPr>
            <a:lvl2pPr marL="742950" indent="-285750" algn="l" rtl="0" eaLnBrk="0" fontAlgn="base" hangingPunct="0">
              <a:spcBef>
                <a:spcPct val="20000"/>
              </a:spcBef>
              <a:spcAft>
                <a:spcPct val="0"/>
              </a:spcAft>
              <a:buChar char="-"/>
              <a:defRPr sz="2200">
                <a:solidFill>
                  <a:srgbClr val="003D62"/>
                </a:solidFill>
                <a:latin typeface="+mn-lt"/>
                <a:ea typeface="ＭＳ Ｐゴシック" pitchFamily="-107" charset="-128"/>
                <a:cs typeface="MS PGothic" charset="0"/>
              </a:defRPr>
            </a:lvl2pPr>
            <a:lvl3pPr marL="1143000" indent="-228600" algn="l" rtl="0" eaLnBrk="0" fontAlgn="base" hangingPunct="0">
              <a:spcBef>
                <a:spcPct val="20000"/>
              </a:spcBef>
              <a:spcAft>
                <a:spcPct val="0"/>
              </a:spcAft>
              <a:buChar char="•"/>
              <a:defRPr>
                <a:solidFill>
                  <a:srgbClr val="003D62"/>
                </a:solidFill>
                <a:latin typeface="+mn-lt"/>
                <a:ea typeface="ＭＳ Ｐゴシック" pitchFamily="-107" charset="-128"/>
                <a:cs typeface="MS PGothic" charset="0"/>
              </a:defRPr>
            </a:lvl3pPr>
            <a:lvl4pPr marL="1600200" indent="-228600" algn="l" rtl="0" eaLnBrk="0" fontAlgn="base" hangingPunct="0">
              <a:spcBef>
                <a:spcPct val="20000"/>
              </a:spcBef>
              <a:spcAft>
                <a:spcPct val="0"/>
              </a:spcAft>
              <a:buChar char="-"/>
              <a:defRPr sz="1600">
                <a:solidFill>
                  <a:srgbClr val="003D62"/>
                </a:solidFill>
                <a:latin typeface="+mn-lt"/>
                <a:ea typeface="ＭＳ Ｐゴシック" pitchFamily="-107" charset="-128"/>
                <a:cs typeface="MS PGothic" charset="0"/>
              </a:defRPr>
            </a:lvl4pPr>
            <a:lvl5pPr marL="2057400" indent="-228600" algn="l" rtl="0" eaLnBrk="0" fontAlgn="base" hangingPunct="0">
              <a:spcBef>
                <a:spcPct val="20000"/>
              </a:spcBef>
              <a:spcAft>
                <a:spcPct val="0"/>
              </a:spcAft>
              <a:buChar char="»"/>
              <a:defRPr sz="1600">
                <a:solidFill>
                  <a:srgbClr val="003D62"/>
                </a:solidFill>
                <a:latin typeface="+mn-lt"/>
                <a:ea typeface="ＭＳ Ｐゴシック" pitchFamily="-107" charset="-128"/>
                <a:cs typeface="MS PGothic" charset="0"/>
              </a:defRPr>
            </a:lvl5pPr>
            <a:lvl6pPr marL="25146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6pPr>
            <a:lvl7pPr marL="29718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7pPr>
            <a:lvl8pPr marL="34290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8pPr>
            <a:lvl9pPr marL="38862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9pPr>
          </a:lstStyle>
          <a:p>
            <a:pPr marL="0" indent="0">
              <a:buNone/>
            </a:pPr>
            <a:r>
              <a:rPr lang="nl-BE" sz="2800" dirty="0">
                <a:ea typeface="ＭＳ Ｐゴシック" charset="0"/>
              </a:rPr>
              <a:t>Interpretatie van effect van:</a:t>
            </a:r>
          </a:p>
          <a:p>
            <a:pPr marL="503238" lvl="1" indent="-261938"/>
            <a:r>
              <a:rPr lang="nl-BE" sz="2800" dirty="0">
                <a:ea typeface="ＭＳ Ｐゴシック" charset="0"/>
              </a:rPr>
              <a:t>AC20?</a:t>
            </a:r>
          </a:p>
          <a:p>
            <a:pPr marL="503238" lvl="1" indent="-261938"/>
            <a:r>
              <a:rPr lang="nl-BE" sz="2800" dirty="0">
                <a:ea typeface="ＭＳ Ｐゴシック" charset="0"/>
              </a:rPr>
              <a:t>WS?</a:t>
            </a:r>
          </a:p>
          <a:p>
            <a:pPr marL="503238" lvl="1" indent="-261938"/>
            <a:r>
              <a:rPr lang="nl-BE" sz="2800" dirty="0">
                <a:ea typeface="ＭＳ Ｐゴシック" charset="0"/>
              </a:rPr>
              <a:t>AC20 * WS?</a:t>
            </a:r>
          </a:p>
        </p:txBody>
      </p:sp>
      <p:pic>
        <p:nvPicPr>
          <p:cNvPr id="7" name="Afbeelding 6" descr="Afbeelding met tafel&#10;&#10;Automatisch gegenereerde beschrijving">
            <a:extLst>
              <a:ext uri="{FF2B5EF4-FFF2-40B4-BE49-F238E27FC236}">
                <a16:creationId xmlns:a16="http://schemas.microsoft.com/office/drawing/2014/main" id="{7BEEF10D-4A61-6043-B5AC-F8B0A5444896}"/>
              </a:ext>
            </a:extLst>
          </p:cNvPr>
          <p:cNvPicPr>
            <a:picLocks noChangeAspect="1"/>
          </p:cNvPicPr>
          <p:nvPr/>
        </p:nvPicPr>
        <p:blipFill>
          <a:blip r:embed="rId3"/>
          <a:stretch>
            <a:fillRect/>
          </a:stretch>
        </p:blipFill>
        <p:spPr>
          <a:xfrm>
            <a:off x="604183" y="1255009"/>
            <a:ext cx="7761605" cy="5484187"/>
          </a:xfrm>
          <a:prstGeom prst="rect">
            <a:avLst/>
          </a:prstGeom>
        </p:spPr>
      </p:pic>
      <p:sp>
        <p:nvSpPr>
          <p:cNvPr id="8" name="Wolkvormige toelichting 7">
            <a:extLst>
              <a:ext uri="{FF2B5EF4-FFF2-40B4-BE49-F238E27FC236}">
                <a16:creationId xmlns:a16="http://schemas.microsoft.com/office/drawing/2014/main" id="{47264E85-618E-0B41-8C4F-86388F5B452B}"/>
              </a:ext>
            </a:extLst>
          </p:cNvPr>
          <p:cNvSpPr/>
          <p:nvPr/>
        </p:nvSpPr>
        <p:spPr bwMode="auto">
          <a:xfrm>
            <a:off x="6556443" y="4751118"/>
            <a:ext cx="5635557" cy="1270907"/>
          </a:xfrm>
          <a:prstGeom prst="cloudCallout">
            <a:avLst>
              <a:gd name="adj1" fmla="val 4102"/>
              <a:gd name="adj2" fmla="val -119130"/>
            </a:avLst>
          </a:prstGeom>
          <a:solidFill>
            <a:srgbClr val="2A77CF"/>
          </a:solidFill>
          <a:ln>
            <a:solidFill>
              <a:srgbClr val="2A77CF"/>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algn="ctr">
              <a:spcAft>
                <a:spcPts val="450"/>
              </a:spcAft>
            </a:pPr>
            <a:r>
              <a:rPr lang="nl-BE" sz="1600" dirty="0">
                <a:solidFill>
                  <a:schemeClr val="bg2"/>
                </a:solidFill>
                <a:latin typeface="Verdana" charset="0"/>
                <a:ea typeface="Verdana Regular" charset="0"/>
                <a:cs typeface="Verdana Regular" charset="0"/>
                <a:sym typeface="Securitas Sans Light" charset="0"/>
              </a:rPr>
              <a:t>Covid andere impact op resultaten voor werkstudenten dan voor reguliere studenten?</a:t>
            </a:r>
            <a:endParaRPr lang="nl-BE" sz="1600" dirty="0">
              <a:latin typeface="Verdana" charset="0"/>
              <a:ea typeface="Verdana Regular" charset="0"/>
              <a:cs typeface="Verdana Regular" charset="0"/>
              <a:sym typeface="Securitas Sans Light" charset="0"/>
            </a:endParaRPr>
          </a:p>
        </p:txBody>
      </p:sp>
    </p:spTree>
    <p:extLst>
      <p:ext uri="{BB962C8B-B14F-4D97-AF65-F5344CB8AC3E}">
        <p14:creationId xmlns:p14="http://schemas.microsoft.com/office/powerpoint/2010/main" val="3256445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B53184-4BE4-E24D-B4FA-C2929F5A70CF}"/>
              </a:ext>
            </a:extLst>
          </p:cNvPr>
          <p:cNvSpPr>
            <a:spLocks noGrp="1"/>
          </p:cNvSpPr>
          <p:nvPr>
            <p:ph type="title"/>
          </p:nvPr>
        </p:nvSpPr>
        <p:spPr/>
        <p:txBody>
          <a:bodyPr/>
          <a:lstStyle/>
          <a:p>
            <a:r>
              <a:rPr lang="nl-BE" dirty="0"/>
              <a:t>Andere impact voor werkstudenten?</a:t>
            </a:r>
            <a:endParaRPr lang="nl-BE" sz="2400" dirty="0"/>
          </a:p>
        </p:txBody>
      </p:sp>
      <p:sp>
        <p:nvSpPr>
          <p:cNvPr id="3" name="Tijdelijke aanduiding voor dianummer 2">
            <a:extLst>
              <a:ext uri="{FF2B5EF4-FFF2-40B4-BE49-F238E27FC236}">
                <a16:creationId xmlns:a16="http://schemas.microsoft.com/office/drawing/2014/main" id="{0A9CE6E9-EBAC-734D-9C2E-597F14DE0DBA}"/>
              </a:ext>
            </a:extLst>
          </p:cNvPr>
          <p:cNvSpPr>
            <a:spLocks noGrp="1"/>
          </p:cNvSpPr>
          <p:nvPr>
            <p:ph type="sldNum" sz="quarter" idx="10"/>
          </p:nvPr>
        </p:nvSpPr>
        <p:spPr/>
        <p:txBody>
          <a:bodyPr/>
          <a:lstStyle/>
          <a:p>
            <a:fld id="{E038E271-308C-2E46-A3EC-56326F9084CC}" type="slidenum">
              <a:rPr lang="nl-BE" smtClean="0"/>
              <a:pPr/>
              <a:t>12</a:t>
            </a:fld>
            <a:endParaRPr lang="nl-BE" dirty="0"/>
          </a:p>
        </p:txBody>
      </p:sp>
      <p:graphicFrame>
        <p:nvGraphicFramePr>
          <p:cNvPr id="5" name="Tabel 5">
            <a:extLst>
              <a:ext uri="{FF2B5EF4-FFF2-40B4-BE49-F238E27FC236}">
                <a16:creationId xmlns:a16="http://schemas.microsoft.com/office/drawing/2014/main" id="{9A4B9E33-38A3-2443-9E99-AE44C7AAD86E}"/>
              </a:ext>
            </a:extLst>
          </p:cNvPr>
          <p:cNvGraphicFramePr>
            <a:graphicFrameLocks noGrp="1"/>
          </p:cNvGraphicFramePr>
          <p:nvPr>
            <p:ph idx="1"/>
            <p:extLst>
              <p:ext uri="{D42A27DB-BD31-4B8C-83A1-F6EECF244321}">
                <p14:modId xmlns:p14="http://schemas.microsoft.com/office/powerpoint/2010/main" val="3152115284"/>
              </p:ext>
            </p:extLst>
          </p:nvPr>
        </p:nvGraphicFramePr>
        <p:xfrm>
          <a:off x="454616" y="3580284"/>
          <a:ext cx="11282768" cy="2316480"/>
        </p:xfrm>
        <a:graphic>
          <a:graphicData uri="http://schemas.openxmlformats.org/drawingml/2006/table">
            <a:tbl>
              <a:tblPr firstRow="1" bandRow="1">
                <a:tableStyleId>{17292A2E-F333-43FB-9621-5CBBE7FDCDCB}</a:tableStyleId>
              </a:tblPr>
              <a:tblGrid>
                <a:gridCol w="2463682">
                  <a:extLst>
                    <a:ext uri="{9D8B030D-6E8A-4147-A177-3AD203B41FA5}">
                      <a16:colId xmlns:a16="http://schemas.microsoft.com/office/drawing/2014/main" val="3673831883"/>
                    </a:ext>
                  </a:extLst>
                </a:gridCol>
                <a:gridCol w="4409543">
                  <a:extLst>
                    <a:ext uri="{9D8B030D-6E8A-4147-A177-3AD203B41FA5}">
                      <a16:colId xmlns:a16="http://schemas.microsoft.com/office/drawing/2014/main" val="3562069892"/>
                    </a:ext>
                  </a:extLst>
                </a:gridCol>
                <a:gridCol w="4409543">
                  <a:extLst>
                    <a:ext uri="{9D8B030D-6E8A-4147-A177-3AD203B41FA5}">
                      <a16:colId xmlns:a16="http://schemas.microsoft.com/office/drawing/2014/main" val="72773177"/>
                    </a:ext>
                  </a:extLst>
                </a:gridCol>
              </a:tblGrid>
              <a:tr h="370840">
                <a:tc>
                  <a:txBody>
                    <a:bodyPr/>
                    <a:lstStyle/>
                    <a:p>
                      <a:endParaRPr lang="nl-BE"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noFill/>
                  </a:tcPr>
                </a:tc>
                <a:tc>
                  <a:txBody>
                    <a:bodyPr/>
                    <a:lstStyle/>
                    <a:p>
                      <a:pPr algn="ctr"/>
                      <a:r>
                        <a:rPr lang="nl-BE" dirty="0"/>
                        <a:t>GEEN werkstudent</a:t>
                      </a:r>
                    </a:p>
                    <a:p>
                      <a:pPr algn="ctr"/>
                      <a:r>
                        <a:rPr lang="nl-BE" dirty="0"/>
                        <a:t> </a:t>
                      </a:r>
                      <a:r>
                        <a:rPr lang="nl-BE" sz="1800" i="1" dirty="0"/>
                        <a:t>(WS = </a:t>
                      </a:r>
                      <a:r>
                        <a:rPr lang="nl-BE" sz="1800" i="1" dirty="0">
                          <a:solidFill>
                            <a:schemeClr val="accent2">
                              <a:lumMod val="40000"/>
                              <a:lumOff val="60000"/>
                            </a:schemeClr>
                          </a:solidFill>
                        </a:rPr>
                        <a:t>0</a:t>
                      </a:r>
                      <a:r>
                        <a:rPr lang="nl-BE" sz="1800" i="1" dirty="0"/>
                        <a:t>)</a:t>
                      </a:r>
                      <a:endParaRPr lang="nl-BE" i="1" dirty="0"/>
                    </a:p>
                  </a:txBody>
                  <a:tcPr>
                    <a:lnB w="12700" cap="flat" cmpd="sng" algn="ctr">
                      <a:solidFill>
                        <a:schemeClr val="accent4"/>
                      </a:solidFill>
                      <a:prstDash val="solid"/>
                      <a:round/>
                      <a:headEnd type="none" w="med" len="med"/>
                      <a:tailEnd type="none" w="med" len="med"/>
                    </a:lnB>
                  </a:tcPr>
                </a:tc>
                <a:tc>
                  <a:txBody>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nl-BE" dirty="0"/>
                        <a:t>WEL werkstudent</a:t>
                      </a:r>
                    </a:p>
                    <a:p>
                      <a:pPr marL="0" marR="0" lvl="0" indent="0" algn="ctr" defTabSz="1219140" rtl="0" eaLnBrk="1" fontAlgn="auto" latinLnBrk="0" hangingPunct="1">
                        <a:lnSpc>
                          <a:spcPct val="100000"/>
                        </a:lnSpc>
                        <a:spcBef>
                          <a:spcPts val="0"/>
                        </a:spcBef>
                        <a:spcAft>
                          <a:spcPts val="0"/>
                        </a:spcAft>
                        <a:buClrTx/>
                        <a:buSzTx/>
                        <a:buFontTx/>
                        <a:buNone/>
                        <a:tabLst/>
                        <a:defRPr/>
                      </a:pPr>
                      <a:r>
                        <a:rPr lang="nl-BE" sz="1800" i="1" dirty="0"/>
                        <a:t>(WS = </a:t>
                      </a:r>
                      <a:r>
                        <a:rPr lang="nl-BE" sz="1800" i="1" dirty="0">
                          <a:solidFill>
                            <a:srgbClr val="FF0000"/>
                          </a:solidFill>
                        </a:rPr>
                        <a:t>1</a:t>
                      </a:r>
                      <a:r>
                        <a:rPr lang="nl-BE" sz="1800" i="1" dirty="0"/>
                        <a:t>)</a:t>
                      </a:r>
                      <a:endParaRPr lang="nl-BE" i="1" dirty="0"/>
                    </a:p>
                  </a:txBody>
                  <a:tcPr/>
                </a:tc>
                <a:extLst>
                  <a:ext uri="{0D108BD9-81ED-4DB2-BD59-A6C34878D82A}">
                    <a16:rowId xmlns:a16="http://schemas.microsoft.com/office/drawing/2014/main" val="678905843"/>
                  </a:ext>
                </a:extLst>
              </a:tr>
              <a:tr h="370840">
                <a:tc>
                  <a:txBody>
                    <a:bodyPr/>
                    <a:lstStyle/>
                    <a:p>
                      <a:r>
                        <a:rPr lang="nl-BE" dirty="0">
                          <a:solidFill>
                            <a:schemeClr val="bg1"/>
                          </a:solidFill>
                        </a:rPr>
                        <a:t>GEEN covid jaar </a:t>
                      </a:r>
                    </a:p>
                    <a:p>
                      <a:r>
                        <a:rPr lang="nl-BE" sz="2000" i="1" dirty="0">
                          <a:solidFill>
                            <a:schemeClr val="bg1"/>
                          </a:solidFill>
                        </a:rPr>
                        <a:t>(AC20 = </a:t>
                      </a:r>
                      <a:r>
                        <a:rPr lang="nl-BE" sz="2000" i="1" dirty="0">
                          <a:solidFill>
                            <a:schemeClr val="tx1">
                              <a:lumMod val="25000"/>
                              <a:lumOff val="75000"/>
                            </a:schemeClr>
                          </a:solidFill>
                        </a:rPr>
                        <a:t>0</a:t>
                      </a:r>
                      <a:r>
                        <a:rPr lang="nl-BE" sz="2000" i="1" dirty="0">
                          <a:solidFill>
                            <a:schemeClr val="bg1"/>
                          </a:solidFill>
                        </a:rPr>
                        <a:t>)</a:t>
                      </a:r>
                    </a:p>
                  </a:txBody>
                  <a:tcPr>
                    <a:lnR w="12700" cap="flat" cmpd="sng" algn="ctr">
                      <a:solidFill>
                        <a:schemeClr val="accent4"/>
                      </a:solidFill>
                      <a:prstDash val="solid"/>
                      <a:round/>
                      <a:headEnd type="none" w="med" len="med"/>
                      <a:tailEnd type="none" w="med" len="med"/>
                    </a:lnR>
                    <a:solidFill>
                      <a:schemeClr val="accent4"/>
                    </a:solidFill>
                  </a:tcPr>
                </a:tc>
                <a:tc>
                  <a:txBody>
                    <a:bodyPr/>
                    <a:lstStyle/>
                    <a:p>
                      <a:endParaRPr lang="nl-BE" sz="2400" b="1" dirty="0">
                        <a:solidFill>
                          <a:schemeClr val="tx1"/>
                        </a:solidFill>
                      </a:endParaRP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endParaRPr lang="nl-BE" sz="2400" b="1" dirty="0">
                        <a:solidFill>
                          <a:schemeClr val="tx1"/>
                        </a:solidFill>
                      </a:endParaRPr>
                    </a:p>
                  </a:txBody>
                  <a:tcPr>
                    <a:lnL w="12700" cap="flat" cmpd="sng" algn="ctr">
                      <a:solidFill>
                        <a:schemeClr val="accent4"/>
                      </a:solidFill>
                      <a:prstDash val="solid"/>
                      <a:round/>
                      <a:headEnd type="none" w="med" len="med"/>
                      <a:tailEnd type="none" w="med" len="med"/>
                    </a:lnL>
                  </a:tcPr>
                </a:tc>
                <a:extLst>
                  <a:ext uri="{0D108BD9-81ED-4DB2-BD59-A6C34878D82A}">
                    <a16:rowId xmlns:a16="http://schemas.microsoft.com/office/drawing/2014/main" val="3253535343"/>
                  </a:ext>
                </a:extLst>
              </a:tr>
              <a:tr h="370840">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nl-BE" dirty="0">
                          <a:solidFill>
                            <a:schemeClr val="bg1"/>
                          </a:solidFill>
                        </a:rPr>
                        <a:t>WEL covid jaar </a:t>
                      </a:r>
                    </a:p>
                    <a:p>
                      <a:pPr marL="0" marR="0" lvl="0" indent="0" algn="l" defTabSz="1219140" rtl="0" eaLnBrk="1" fontAlgn="auto" latinLnBrk="0" hangingPunct="1">
                        <a:lnSpc>
                          <a:spcPct val="100000"/>
                        </a:lnSpc>
                        <a:spcBef>
                          <a:spcPts val="0"/>
                        </a:spcBef>
                        <a:spcAft>
                          <a:spcPts val="0"/>
                        </a:spcAft>
                        <a:buClrTx/>
                        <a:buSzTx/>
                        <a:buFontTx/>
                        <a:buNone/>
                        <a:tabLst/>
                        <a:defRPr/>
                      </a:pPr>
                      <a:r>
                        <a:rPr lang="nl-BE" sz="1800" i="1" dirty="0">
                          <a:solidFill>
                            <a:schemeClr val="bg1"/>
                          </a:solidFill>
                        </a:rPr>
                        <a:t>(AC20 = </a:t>
                      </a:r>
                      <a:r>
                        <a:rPr lang="nl-BE" sz="1800" i="1" dirty="0">
                          <a:solidFill>
                            <a:schemeClr val="tx1">
                              <a:lumMod val="75000"/>
                              <a:lumOff val="25000"/>
                            </a:schemeClr>
                          </a:solidFill>
                        </a:rPr>
                        <a:t>1</a:t>
                      </a:r>
                      <a:r>
                        <a:rPr lang="nl-BE" sz="1800" i="1" dirty="0">
                          <a:solidFill>
                            <a:schemeClr val="bg1"/>
                          </a:solidFill>
                        </a:rPr>
                        <a:t>)</a:t>
                      </a:r>
                    </a:p>
                  </a:txBody>
                  <a:tcPr>
                    <a:solidFill>
                      <a:schemeClr val="accent4"/>
                    </a:solidFill>
                  </a:tcPr>
                </a:tc>
                <a:tc>
                  <a:txBody>
                    <a:bodyPr/>
                    <a:lstStyle/>
                    <a:p>
                      <a:endParaRPr lang="nl-BE" sz="2400" b="1" dirty="0">
                        <a:solidFill>
                          <a:schemeClr val="tx1"/>
                        </a:solidFill>
                      </a:endParaRPr>
                    </a:p>
                  </a:txBody>
                  <a:tcPr>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tc>
                  <a:txBody>
                    <a:bodyPr/>
                    <a:lstStyle/>
                    <a:p>
                      <a:endParaRPr lang="nl-BE" sz="2400" b="1" dirty="0">
                        <a:solidFill>
                          <a:schemeClr val="tx1"/>
                        </a:solidFill>
                      </a:endParaRPr>
                    </a:p>
                  </a:txBody>
                  <a:tcPr>
                    <a:lnL w="12700" cap="flat" cmpd="sng" algn="ctr">
                      <a:solidFill>
                        <a:schemeClr val="accent4"/>
                      </a:solidFill>
                      <a:prstDash val="solid"/>
                      <a:round/>
                      <a:headEnd type="none" w="med" len="med"/>
                      <a:tailEnd type="none" w="med" len="med"/>
                    </a:lnL>
                  </a:tcPr>
                </a:tc>
                <a:extLst>
                  <a:ext uri="{0D108BD9-81ED-4DB2-BD59-A6C34878D82A}">
                    <a16:rowId xmlns:a16="http://schemas.microsoft.com/office/drawing/2014/main" val="3700909786"/>
                  </a:ext>
                </a:extLst>
              </a:tr>
            </a:tbl>
          </a:graphicData>
        </a:graphic>
      </p:graphicFrame>
      <mc:AlternateContent xmlns:mc="http://schemas.openxmlformats.org/markup-compatibility/2006" xmlns:a14="http://schemas.microsoft.com/office/drawing/2010/main">
        <mc:Choice Requires="a14">
          <p:sp>
            <p:nvSpPr>
              <p:cNvPr id="8" name="Tekstvak 7">
                <a:extLst>
                  <a:ext uri="{FF2B5EF4-FFF2-40B4-BE49-F238E27FC236}">
                    <a16:creationId xmlns:a16="http://schemas.microsoft.com/office/drawing/2014/main" id="{6EED056F-783B-E243-8F56-A55C68AA0B9A}"/>
                  </a:ext>
                </a:extLst>
              </p:cNvPr>
              <p:cNvSpPr txBox="1"/>
              <p:nvPr/>
            </p:nvSpPr>
            <p:spPr>
              <a:xfrm>
                <a:off x="1186773" y="2242226"/>
                <a:ext cx="8774350" cy="48152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acc>
                        <m:accPr>
                          <m:chr m:val="̂"/>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accPr>
                        <m:e>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𝒚</m:t>
                          </m:r>
                        </m:e>
                      </m:acc>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𝟎</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𝟏</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𝑨𝑪</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𝟐𝟎</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𝟐</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𝑰𝑴</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𝒛</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𝟑</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rgbClr val="FF0000"/>
                          </a:solidFill>
                          <a:latin typeface="Cambria Math" panose="02040503050406030204" pitchFamily="18" charset="0"/>
                          <a:ea typeface="Verdana" panose="020B0604030504040204" pitchFamily="34" charset="0"/>
                          <a:cs typeface="Verdana" panose="020B0604030504040204" pitchFamily="34" charset="0"/>
                        </a:rPr>
                        <m:t>𝑾𝑺</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𝟒</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𝑺𝑷</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𝟓</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𝑨𝑪</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𝟐𝟎</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rgbClr val="FF0000"/>
                          </a:solidFill>
                          <a:latin typeface="Cambria Math" panose="02040503050406030204" pitchFamily="18" charset="0"/>
                          <a:ea typeface="Verdana" panose="020B0604030504040204" pitchFamily="34" charset="0"/>
                          <a:cs typeface="Verdana" panose="020B0604030504040204" pitchFamily="34" charset="0"/>
                        </a:rPr>
                        <m:t>𝑾𝑺</m:t>
                      </m:r>
                    </m:oMath>
                  </m:oMathPara>
                </a14:m>
                <a:endParaRPr lang="nl-BE" sz="2400" b="1" dirty="0">
                  <a:solidFill>
                    <a:schemeClr val="bg1"/>
                  </a:solidFill>
                  <a:latin typeface="+mn-lt"/>
                  <a:ea typeface="Verdana" panose="020B0604030504040204" pitchFamily="34" charset="0"/>
                  <a:cs typeface="Verdana" panose="020B0604030504040204" pitchFamily="34" charset="0"/>
                </a:endParaRPr>
              </a:p>
            </p:txBody>
          </p:sp>
        </mc:Choice>
        <mc:Fallback xmlns="">
          <p:sp>
            <p:nvSpPr>
              <p:cNvPr id="8" name="Tekstvak 7">
                <a:extLst>
                  <a:ext uri="{FF2B5EF4-FFF2-40B4-BE49-F238E27FC236}">
                    <a16:creationId xmlns:a16="http://schemas.microsoft.com/office/drawing/2014/main" id="{6EED056F-783B-E243-8F56-A55C68AA0B9A}"/>
                  </a:ext>
                </a:extLst>
              </p:cNvPr>
              <p:cNvSpPr txBox="1">
                <a:spLocks noRot="1" noChangeAspect="1" noMove="1" noResize="1" noEditPoints="1" noAdjustHandles="1" noChangeArrowheads="1" noChangeShapeType="1" noTextEdit="1"/>
              </p:cNvSpPr>
              <p:nvPr/>
            </p:nvSpPr>
            <p:spPr>
              <a:xfrm>
                <a:off x="1186773" y="2242226"/>
                <a:ext cx="8774350" cy="481520"/>
              </a:xfrm>
              <a:prstGeom prst="rect">
                <a:avLst/>
              </a:prstGeom>
              <a:blipFill>
                <a:blip r:embed="rId3"/>
                <a:stretch>
                  <a:fillRect l="-1301" t="-12821" r="-14162" b="-5128"/>
                </a:stretch>
              </a:blipFill>
            </p:spPr>
            <p:txBody>
              <a:bodyPr/>
              <a:lstStyle/>
              <a:p>
                <a:r>
                  <a:rPr lang="nl-BE">
                    <a:noFill/>
                  </a:rPr>
                  <a:t> </a:t>
                </a:r>
              </a:p>
            </p:txBody>
          </p:sp>
        </mc:Fallback>
      </mc:AlternateContent>
      <p:sp>
        <p:nvSpPr>
          <p:cNvPr id="17" name="Tekstvak 16">
            <a:extLst>
              <a:ext uri="{FF2B5EF4-FFF2-40B4-BE49-F238E27FC236}">
                <a16:creationId xmlns:a16="http://schemas.microsoft.com/office/drawing/2014/main" id="{EC7D875F-28DD-9444-AF24-B91AB2409139}"/>
              </a:ext>
            </a:extLst>
          </p:cNvPr>
          <p:cNvSpPr txBox="1"/>
          <p:nvPr/>
        </p:nvSpPr>
        <p:spPr>
          <a:xfrm>
            <a:off x="623887" y="1159588"/>
            <a:ext cx="7304159" cy="435748"/>
          </a:xfrm>
          <a:prstGeom prst="rect">
            <a:avLst/>
          </a:prstGeom>
          <a:noFill/>
        </p:spPr>
        <p:txBody>
          <a:bodyPr wrap="square" lIns="0" tIns="0" rIns="0" bIns="0" rtlCol="0">
            <a:noAutofit/>
          </a:bodyPr>
          <a:lstStyle/>
          <a:p>
            <a:pPr algn="l"/>
            <a:r>
              <a:rPr lang="nl-BE" sz="2800" i="1" dirty="0">
                <a:solidFill>
                  <a:srgbClr val="FF0000"/>
                </a:solidFill>
                <a:latin typeface="Gotham" panose="02000603040000020004" pitchFamily="2" charset="0"/>
                <a:ea typeface="Verdana" panose="020B0604030504040204" pitchFamily="34" charset="0"/>
                <a:cs typeface="Verdana" panose="020B0604030504040204" pitchFamily="34" charset="0"/>
              </a:rPr>
              <a:t>Voorspelde scores (steekproef)</a:t>
            </a:r>
          </a:p>
        </p:txBody>
      </p:sp>
      <p:pic>
        <p:nvPicPr>
          <p:cNvPr id="18" name="Picture 1" descr="page9image57966592">
            <a:extLst>
              <a:ext uri="{FF2B5EF4-FFF2-40B4-BE49-F238E27FC236}">
                <a16:creationId xmlns:a16="http://schemas.microsoft.com/office/drawing/2014/main" id="{26E135EF-05DF-4341-859C-ED34774DBAE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385243" y="64361"/>
            <a:ext cx="3806757" cy="153097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652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B53184-4BE4-E24D-B4FA-C2929F5A70CF}"/>
              </a:ext>
            </a:extLst>
          </p:cNvPr>
          <p:cNvSpPr>
            <a:spLocks noGrp="1"/>
          </p:cNvSpPr>
          <p:nvPr>
            <p:ph type="title"/>
          </p:nvPr>
        </p:nvSpPr>
        <p:spPr/>
        <p:txBody>
          <a:bodyPr/>
          <a:lstStyle/>
          <a:p>
            <a:r>
              <a:rPr lang="nl-BE" dirty="0"/>
              <a:t>Andere impact voor werkstudenten?</a:t>
            </a:r>
            <a:endParaRPr lang="nl-BE" sz="2400" dirty="0"/>
          </a:p>
        </p:txBody>
      </p:sp>
      <p:sp>
        <p:nvSpPr>
          <p:cNvPr id="3" name="Tijdelijke aanduiding voor dianummer 2">
            <a:extLst>
              <a:ext uri="{FF2B5EF4-FFF2-40B4-BE49-F238E27FC236}">
                <a16:creationId xmlns:a16="http://schemas.microsoft.com/office/drawing/2014/main" id="{0A9CE6E9-EBAC-734D-9C2E-597F14DE0DBA}"/>
              </a:ext>
            </a:extLst>
          </p:cNvPr>
          <p:cNvSpPr>
            <a:spLocks noGrp="1"/>
          </p:cNvSpPr>
          <p:nvPr>
            <p:ph type="sldNum" sz="quarter" idx="10"/>
          </p:nvPr>
        </p:nvSpPr>
        <p:spPr/>
        <p:txBody>
          <a:bodyPr/>
          <a:lstStyle/>
          <a:p>
            <a:fld id="{E038E271-308C-2E46-A3EC-56326F9084CC}" type="slidenum">
              <a:rPr lang="nl-BE" smtClean="0"/>
              <a:pPr/>
              <a:t>13</a:t>
            </a:fld>
            <a:endParaRPr lang="nl-BE" dirty="0"/>
          </a:p>
        </p:txBody>
      </p:sp>
      <p:graphicFrame>
        <p:nvGraphicFramePr>
          <p:cNvPr id="5" name="Tabel 5">
            <a:extLst>
              <a:ext uri="{FF2B5EF4-FFF2-40B4-BE49-F238E27FC236}">
                <a16:creationId xmlns:a16="http://schemas.microsoft.com/office/drawing/2014/main" id="{9A4B9E33-38A3-2443-9E99-AE44C7AAD86E}"/>
              </a:ext>
            </a:extLst>
          </p:cNvPr>
          <p:cNvGraphicFramePr>
            <a:graphicFrameLocks noGrp="1"/>
          </p:cNvGraphicFramePr>
          <p:nvPr>
            <p:ph idx="1"/>
            <p:extLst>
              <p:ext uri="{D42A27DB-BD31-4B8C-83A1-F6EECF244321}">
                <p14:modId xmlns:p14="http://schemas.microsoft.com/office/powerpoint/2010/main" val="2065247730"/>
              </p:ext>
            </p:extLst>
          </p:nvPr>
        </p:nvGraphicFramePr>
        <p:xfrm>
          <a:off x="454616" y="3580284"/>
          <a:ext cx="11282768" cy="2316480"/>
        </p:xfrm>
        <a:graphic>
          <a:graphicData uri="http://schemas.openxmlformats.org/drawingml/2006/table">
            <a:tbl>
              <a:tblPr firstRow="1" bandRow="1">
                <a:tableStyleId>{17292A2E-F333-43FB-9621-5CBBE7FDCDCB}</a:tableStyleId>
              </a:tblPr>
              <a:tblGrid>
                <a:gridCol w="2463682">
                  <a:extLst>
                    <a:ext uri="{9D8B030D-6E8A-4147-A177-3AD203B41FA5}">
                      <a16:colId xmlns:a16="http://schemas.microsoft.com/office/drawing/2014/main" val="3673831883"/>
                    </a:ext>
                  </a:extLst>
                </a:gridCol>
                <a:gridCol w="4409543">
                  <a:extLst>
                    <a:ext uri="{9D8B030D-6E8A-4147-A177-3AD203B41FA5}">
                      <a16:colId xmlns:a16="http://schemas.microsoft.com/office/drawing/2014/main" val="3562069892"/>
                    </a:ext>
                  </a:extLst>
                </a:gridCol>
                <a:gridCol w="4409543">
                  <a:extLst>
                    <a:ext uri="{9D8B030D-6E8A-4147-A177-3AD203B41FA5}">
                      <a16:colId xmlns:a16="http://schemas.microsoft.com/office/drawing/2014/main" val="72773177"/>
                    </a:ext>
                  </a:extLst>
                </a:gridCol>
              </a:tblGrid>
              <a:tr h="370840">
                <a:tc>
                  <a:txBody>
                    <a:bodyPr/>
                    <a:lstStyle/>
                    <a:p>
                      <a:endParaRPr lang="nl-BE"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noFill/>
                  </a:tcPr>
                </a:tc>
                <a:tc>
                  <a:txBody>
                    <a:bodyPr/>
                    <a:lstStyle/>
                    <a:p>
                      <a:pPr algn="ctr"/>
                      <a:r>
                        <a:rPr lang="nl-BE" dirty="0"/>
                        <a:t>GEEN werkstudent</a:t>
                      </a:r>
                    </a:p>
                    <a:p>
                      <a:pPr algn="ctr"/>
                      <a:r>
                        <a:rPr lang="nl-BE" dirty="0"/>
                        <a:t> </a:t>
                      </a:r>
                      <a:r>
                        <a:rPr lang="nl-BE" sz="1800" i="1" dirty="0"/>
                        <a:t>(WS = </a:t>
                      </a:r>
                      <a:r>
                        <a:rPr lang="nl-BE" sz="1800" i="1" dirty="0">
                          <a:solidFill>
                            <a:schemeClr val="accent2">
                              <a:lumMod val="40000"/>
                              <a:lumOff val="60000"/>
                            </a:schemeClr>
                          </a:solidFill>
                        </a:rPr>
                        <a:t>0</a:t>
                      </a:r>
                      <a:r>
                        <a:rPr lang="nl-BE" sz="1800" i="1" dirty="0"/>
                        <a:t>)</a:t>
                      </a:r>
                      <a:endParaRPr lang="nl-BE" i="1" dirty="0"/>
                    </a:p>
                  </a:txBody>
                  <a:tcPr>
                    <a:lnB w="12700" cap="flat" cmpd="sng" algn="ctr">
                      <a:solidFill>
                        <a:schemeClr val="accent4"/>
                      </a:solidFill>
                      <a:prstDash val="solid"/>
                      <a:round/>
                      <a:headEnd type="none" w="med" len="med"/>
                      <a:tailEnd type="none" w="med" len="med"/>
                    </a:lnB>
                  </a:tcPr>
                </a:tc>
                <a:tc>
                  <a:txBody>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nl-BE" dirty="0"/>
                        <a:t>WEL werkstudent</a:t>
                      </a:r>
                    </a:p>
                    <a:p>
                      <a:pPr marL="0" marR="0" lvl="0" indent="0" algn="ctr" defTabSz="1219140" rtl="0" eaLnBrk="1" fontAlgn="auto" latinLnBrk="0" hangingPunct="1">
                        <a:lnSpc>
                          <a:spcPct val="100000"/>
                        </a:lnSpc>
                        <a:spcBef>
                          <a:spcPts val="0"/>
                        </a:spcBef>
                        <a:spcAft>
                          <a:spcPts val="0"/>
                        </a:spcAft>
                        <a:buClrTx/>
                        <a:buSzTx/>
                        <a:buFontTx/>
                        <a:buNone/>
                        <a:tabLst/>
                        <a:defRPr/>
                      </a:pPr>
                      <a:r>
                        <a:rPr lang="nl-BE" sz="1800" i="1" dirty="0"/>
                        <a:t>(WS = </a:t>
                      </a:r>
                      <a:r>
                        <a:rPr lang="nl-BE" sz="1800" i="1" dirty="0">
                          <a:solidFill>
                            <a:srgbClr val="FF0000"/>
                          </a:solidFill>
                        </a:rPr>
                        <a:t>1</a:t>
                      </a:r>
                      <a:r>
                        <a:rPr lang="nl-BE" sz="1800" i="1" dirty="0"/>
                        <a:t>)</a:t>
                      </a:r>
                      <a:endParaRPr lang="nl-BE" i="1" dirty="0"/>
                    </a:p>
                  </a:txBody>
                  <a:tcPr/>
                </a:tc>
                <a:extLst>
                  <a:ext uri="{0D108BD9-81ED-4DB2-BD59-A6C34878D82A}">
                    <a16:rowId xmlns:a16="http://schemas.microsoft.com/office/drawing/2014/main" val="678905843"/>
                  </a:ext>
                </a:extLst>
              </a:tr>
              <a:tr h="370840">
                <a:tc>
                  <a:txBody>
                    <a:bodyPr/>
                    <a:lstStyle/>
                    <a:p>
                      <a:r>
                        <a:rPr lang="nl-BE" dirty="0">
                          <a:solidFill>
                            <a:schemeClr val="bg1"/>
                          </a:solidFill>
                        </a:rPr>
                        <a:t>GEEN covid jaar </a:t>
                      </a:r>
                    </a:p>
                    <a:p>
                      <a:r>
                        <a:rPr lang="nl-BE" sz="2000" i="1" dirty="0">
                          <a:solidFill>
                            <a:schemeClr val="bg1"/>
                          </a:solidFill>
                        </a:rPr>
                        <a:t>(AC20 = </a:t>
                      </a:r>
                      <a:r>
                        <a:rPr lang="nl-BE" sz="2000" i="1" dirty="0">
                          <a:solidFill>
                            <a:schemeClr val="tx1">
                              <a:lumMod val="25000"/>
                              <a:lumOff val="75000"/>
                            </a:schemeClr>
                          </a:solidFill>
                        </a:rPr>
                        <a:t>0</a:t>
                      </a:r>
                      <a:r>
                        <a:rPr lang="nl-BE" sz="2000" i="1" dirty="0">
                          <a:solidFill>
                            <a:schemeClr val="bg1"/>
                          </a:solidFill>
                        </a:rPr>
                        <a:t>)</a:t>
                      </a:r>
                    </a:p>
                  </a:txBody>
                  <a:tcPr>
                    <a:lnR w="12700" cap="flat" cmpd="sng" algn="ctr">
                      <a:solidFill>
                        <a:schemeClr val="accent4"/>
                      </a:solidFill>
                      <a:prstDash val="solid"/>
                      <a:round/>
                      <a:headEnd type="none" w="med" len="med"/>
                      <a:tailEnd type="none" w="med" len="med"/>
                    </a:lnR>
                    <a:solidFill>
                      <a:schemeClr val="accent4"/>
                    </a:solidFill>
                  </a:tcPr>
                </a:tc>
                <a:tc>
                  <a:txBody>
                    <a:bodyPr/>
                    <a:lstStyle/>
                    <a:p>
                      <a:endParaRPr lang="nl-BE" sz="2400" b="1" dirty="0">
                        <a:solidFill>
                          <a:schemeClr val="tx1"/>
                        </a:solidFill>
                      </a:endParaRP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endParaRPr lang="nl-BE" sz="2400" b="1" dirty="0">
                        <a:solidFill>
                          <a:schemeClr val="tx1"/>
                        </a:solidFill>
                      </a:endParaRPr>
                    </a:p>
                  </a:txBody>
                  <a:tcPr>
                    <a:lnL w="12700" cap="flat" cmpd="sng" algn="ctr">
                      <a:solidFill>
                        <a:schemeClr val="accent4"/>
                      </a:solidFill>
                      <a:prstDash val="solid"/>
                      <a:round/>
                      <a:headEnd type="none" w="med" len="med"/>
                      <a:tailEnd type="none" w="med" len="med"/>
                    </a:lnL>
                  </a:tcPr>
                </a:tc>
                <a:extLst>
                  <a:ext uri="{0D108BD9-81ED-4DB2-BD59-A6C34878D82A}">
                    <a16:rowId xmlns:a16="http://schemas.microsoft.com/office/drawing/2014/main" val="3253535343"/>
                  </a:ext>
                </a:extLst>
              </a:tr>
              <a:tr h="370840">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nl-BE" dirty="0">
                          <a:solidFill>
                            <a:schemeClr val="bg1"/>
                          </a:solidFill>
                        </a:rPr>
                        <a:t>WEL covid jaar </a:t>
                      </a:r>
                    </a:p>
                    <a:p>
                      <a:pPr marL="0" marR="0" lvl="0" indent="0" algn="l" defTabSz="1219140" rtl="0" eaLnBrk="1" fontAlgn="auto" latinLnBrk="0" hangingPunct="1">
                        <a:lnSpc>
                          <a:spcPct val="100000"/>
                        </a:lnSpc>
                        <a:spcBef>
                          <a:spcPts val="0"/>
                        </a:spcBef>
                        <a:spcAft>
                          <a:spcPts val="0"/>
                        </a:spcAft>
                        <a:buClrTx/>
                        <a:buSzTx/>
                        <a:buFontTx/>
                        <a:buNone/>
                        <a:tabLst/>
                        <a:defRPr/>
                      </a:pPr>
                      <a:r>
                        <a:rPr lang="nl-BE" sz="1800" i="1" dirty="0">
                          <a:solidFill>
                            <a:schemeClr val="bg1"/>
                          </a:solidFill>
                        </a:rPr>
                        <a:t>(AC20 = </a:t>
                      </a:r>
                      <a:r>
                        <a:rPr lang="nl-BE" sz="1800" i="1" dirty="0">
                          <a:solidFill>
                            <a:schemeClr val="tx1">
                              <a:lumMod val="75000"/>
                              <a:lumOff val="25000"/>
                            </a:schemeClr>
                          </a:solidFill>
                        </a:rPr>
                        <a:t>1</a:t>
                      </a:r>
                      <a:r>
                        <a:rPr lang="nl-BE" sz="1800" i="1" dirty="0">
                          <a:solidFill>
                            <a:schemeClr val="bg1"/>
                          </a:solidFill>
                        </a:rPr>
                        <a:t>)</a:t>
                      </a:r>
                    </a:p>
                  </a:txBody>
                  <a:tcPr>
                    <a:solidFill>
                      <a:schemeClr val="accent4"/>
                    </a:solidFill>
                  </a:tcPr>
                </a:tc>
                <a:tc>
                  <a:txBody>
                    <a:bodyPr/>
                    <a:lstStyle/>
                    <a:p>
                      <a:endParaRPr lang="nl-BE" sz="2400" b="1" dirty="0">
                        <a:solidFill>
                          <a:schemeClr val="tx1"/>
                        </a:solidFill>
                      </a:endParaRPr>
                    </a:p>
                  </a:txBody>
                  <a:tcPr>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tc>
                  <a:txBody>
                    <a:bodyPr/>
                    <a:lstStyle/>
                    <a:p>
                      <a:endParaRPr lang="nl-BE" sz="2400" b="1" dirty="0">
                        <a:solidFill>
                          <a:schemeClr val="tx1"/>
                        </a:solidFill>
                      </a:endParaRPr>
                    </a:p>
                  </a:txBody>
                  <a:tcPr>
                    <a:lnL w="12700" cap="flat" cmpd="sng" algn="ctr">
                      <a:solidFill>
                        <a:schemeClr val="accent4"/>
                      </a:solidFill>
                      <a:prstDash val="solid"/>
                      <a:round/>
                      <a:headEnd type="none" w="med" len="med"/>
                      <a:tailEnd type="none" w="med" len="med"/>
                    </a:lnL>
                  </a:tcPr>
                </a:tc>
                <a:extLst>
                  <a:ext uri="{0D108BD9-81ED-4DB2-BD59-A6C34878D82A}">
                    <a16:rowId xmlns:a16="http://schemas.microsoft.com/office/drawing/2014/main" val="3700909786"/>
                  </a:ext>
                </a:extLst>
              </a:tr>
            </a:tbl>
          </a:graphicData>
        </a:graphic>
      </p:graphicFrame>
      <p:pic>
        <p:nvPicPr>
          <p:cNvPr id="1025" name="Picture 1" descr="page9image57966592">
            <a:extLst>
              <a:ext uri="{FF2B5EF4-FFF2-40B4-BE49-F238E27FC236}">
                <a16:creationId xmlns:a16="http://schemas.microsoft.com/office/drawing/2014/main" id="{BFFD6EB6-D1BB-A34D-AC91-564936C26DB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385243" y="64361"/>
            <a:ext cx="3806757" cy="1530975"/>
          </a:xfrm>
          <a:prstGeom prst="rect">
            <a:avLst/>
          </a:prstGeom>
          <a:noFill/>
          <a:ln>
            <a:no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kstvak 7">
                <a:extLst>
                  <a:ext uri="{FF2B5EF4-FFF2-40B4-BE49-F238E27FC236}">
                    <a16:creationId xmlns:a16="http://schemas.microsoft.com/office/drawing/2014/main" id="{6EED056F-783B-E243-8F56-A55C68AA0B9A}"/>
                  </a:ext>
                </a:extLst>
              </p:cNvPr>
              <p:cNvSpPr txBox="1"/>
              <p:nvPr/>
            </p:nvSpPr>
            <p:spPr>
              <a:xfrm>
                <a:off x="1186773" y="2242226"/>
                <a:ext cx="8774350" cy="48152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acc>
                        <m:accPr>
                          <m:chr m:val="̂"/>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accPr>
                        <m:e>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𝒚</m:t>
                          </m:r>
                        </m:e>
                      </m:acc>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𝟎</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𝟏</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𝑨𝑪</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𝟐𝟎</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𝟐</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𝑰𝑴</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𝒛</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𝟑</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rgbClr val="FF0000"/>
                          </a:solidFill>
                          <a:latin typeface="Cambria Math" panose="02040503050406030204" pitchFamily="18" charset="0"/>
                          <a:ea typeface="Verdana" panose="020B0604030504040204" pitchFamily="34" charset="0"/>
                          <a:cs typeface="Verdana" panose="020B0604030504040204" pitchFamily="34" charset="0"/>
                        </a:rPr>
                        <m:t>𝑾𝑺</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𝟒</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𝑺𝑷</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𝟓</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𝑨𝑪</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𝟐𝟎</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rgbClr val="FF0000"/>
                          </a:solidFill>
                          <a:latin typeface="Cambria Math" panose="02040503050406030204" pitchFamily="18" charset="0"/>
                          <a:ea typeface="Verdana" panose="020B0604030504040204" pitchFamily="34" charset="0"/>
                          <a:cs typeface="Verdana" panose="020B0604030504040204" pitchFamily="34" charset="0"/>
                        </a:rPr>
                        <m:t>𝑾𝑺</m:t>
                      </m:r>
                    </m:oMath>
                  </m:oMathPara>
                </a14:m>
                <a:endParaRPr lang="nl-BE" sz="2400" b="1" dirty="0">
                  <a:solidFill>
                    <a:schemeClr val="bg1"/>
                  </a:solidFill>
                  <a:latin typeface="+mn-lt"/>
                  <a:ea typeface="Verdana" panose="020B0604030504040204" pitchFamily="34" charset="0"/>
                  <a:cs typeface="Verdana" panose="020B0604030504040204" pitchFamily="34" charset="0"/>
                </a:endParaRPr>
              </a:p>
            </p:txBody>
          </p:sp>
        </mc:Choice>
        <mc:Fallback xmlns="">
          <p:sp>
            <p:nvSpPr>
              <p:cNvPr id="8" name="Tekstvak 7">
                <a:extLst>
                  <a:ext uri="{FF2B5EF4-FFF2-40B4-BE49-F238E27FC236}">
                    <a16:creationId xmlns:a16="http://schemas.microsoft.com/office/drawing/2014/main" id="{6EED056F-783B-E243-8F56-A55C68AA0B9A}"/>
                  </a:ext>
                </a:extLst>
              </p:cNvPr>
              <p:cNvSpPr txBox="1">
                <a:spLocks noRot="1" noChangeAspect="1" noMove="1" noResize="1" noEditPoints="1" noAdjustHandles="1" noChangeArrowheads="1" noChangeShapeType="1" noTextEdit="1"/>
              </p:cNvSpPr>
              <p:nvPr/>
            </p:nvSpPr>
            <p:spPr>
              <a:xfrm>
                <a:off x="1186773" y="2242226"/>
                <a:ext cx="8774350" cy="481520"/>
              </a:xfrm>
              <a:prstGeom prst="rect">
                <a:avLst/>
              </a:prstGeom>
              <a:blipFill>
                <a:blip r:embed="rId5"/>
                <a:stretch>
                  <a:fillRect l="-1301" t="-12821" r="-14162" b="-5128"/>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0" name="Tekstvak 9">
                <a:extLst>
                  <a:ext uri="{FF2B5EF4-FFF2-40B4-BE49-F238E27FC236}">
                    <a16:creationId xmlns:a16="http://schemas.microsoft.com/office/drawing/2014/main" id="{4D7B444F-3FBA-5D48-8A8B-2771B1688424}"/>
                  </a:ext>
                </a:extLst>
              </p:cNvPr>
              <p:cNvSpPr txBox="1"/>
              <p:nvPr/>
            </p:nvSpPr>
            <p:spPr>
              <a:xfrm>
                <a:off x="1165666" y="2667565"/>
                <a:ext cx="8774350" cy="48152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acc>
                        <m:accPr>
                          <m:chr m:val="̂"/>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accPr>
                        <m:e>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𝒚</m:t>
                          </m:r>
                        </m:e>
                      </m:acc>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𝟎</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𝟏</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𝑨𝑪</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𝟐𝟎</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𝟐</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𝑰𝑴</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𝒛</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𝟑</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rgbClr val="FF0000"/>
                          </a:solidFill>
                          <a:latin typeface="Cambria Math" panose="02040503050406030204" pitchFamily="18" charset="0"/>
                          <a:ea typeface="Verdana" panose="020B0604030504040204" pitchFamily="34" charset="0"/>
                          <a:cs typeface="Verdana" panose="020B0604030504040204" pitchFamily="34" charset="0"/>
                        </a:rPr>
                        <m:t>𝑾𝑺</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𝟒</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𝑺𝑷</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𝟓</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𝑨𝑪</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𝟐𝟎</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rgbClr val="FF0000"/>
                          </a:solidFill>
                          <a:latin typeface="Cambria Math" panose="02040503050406030204" pitchFamily="18" charset="0"/>
                          <a:ea typeface="Verdana" panose="020B0604030504040204" pitchFamily="34" charset="0"/>
                          <a:cs typeface="Verdana" panose="020B0604030504040204" pitchFamily="34" charset="0"/>
                        </a:rPr>
                        <m:t>𝑾𝑺</m:t>
                      </m:r>
                    </m:oMath>
                  </m:oMathPara>
                </a14:m>
                <a:endParaRPr lang="nl-BE" sz="2400" b="1" dirty="0">
                  <a:solidFill>
                    <a:schemeClr val="bg1"/>
                  </a:solidFill>
                  <a:latin typeface="+mn-lt"/>
                  <a:ea typeface="Verdana" panose="020B0604030504040204" pitchFamily="34" charset="0"/>
                  <a:cs typeface="Verdana" panose="020B0604030504040204" pitchFamily="34" charset="0"/>
                </a:endParaRPr>
              </a:p>
            </p:txBody>
          </p:sp>
        </mc:Choice>
        <mc:Fallback xmlns="">
          <p:sp>
            <p:nvSpPr>
              <p:cNvPr id="10" name="Tekstvak 9">
                <a:extLst>
                  <a:ext uri="{FF2B5EF4-FFF2-40B4-BE49-F238E27FC236}">
                    <a16:creationId xmlns:a16="http://schemas.microsoft.com/office/drawing/2014/main" id="{4D7B444F-3FBA-5D48-8A8B-2771B1688424}"/>
                  </a:ext>
                </a:extLst>
              </p:cNvPr>
              <p:cNvSpPr txBox="1">
                <a:spLocks noRot="1" noChangeAspect="1" noMove="1" noResize="1" noEditPoints="1" noAdjustHandles="1" noChangeArrowheads="1" noChangeShapeType="1" noTextEdit="1"/>
              </p:cNvSpPr>
              <p:nvPr/>
            </p:nvSpPr>
            <p:spPr>
              <a:xfrm>
                <a:off x="1165666" y="2667565"/>
                <a:ext cx="8774350" cy="481520"/>
              </a:xfrm>
              <a:prstGeom prst="rect">
                <a:avLst/>
              </a:prstGeom>
              <a:blipFill>
                <a:blip r:embed="rId6"/>
                <a:stretch>
                  <a:fillRect l="-1250" t="-15190" r="-14236" b="-2532"/>
                </a:stretch>
              </a:blipFill>
            </p:spPr>
            <p:txBody>
              <a:bodyPr/>
              <a:lstStyle/>
              <a:p>
                <a:r>
                  <a:rPr lang="nl-BE">
                    <a:noFill/>
                  </a:rPr>
                  <a:t> </a:t>
                </a:r>
              </a:p>
            </p:txBody>
          </p:sp>
        </mc:Fallback>
      </mc:AlternateContent>
      <p:sp>
        <p:nvSpPr>
          <p:cNvPr id="7" name="Tekstvak 6">
            <a:extLst>
              <a:ext uri="{FF2B5EF4-FFF2-40B4-BE49-F238E27FC236}">
                <a16:creationId xmlns:a16="http://schemas.microsoft.com/office/drawing/2014/main" id="{3BD48954-CFF1-5B44-92B6-449B3E554020}"/>
              </a:ext>
            </a:extLst>
          </p:cNvPr>
          <p:cNvSpPr txBox="1"/>
          <p:nvPr/>
        </p:nvSpPr>
        <p:spPr>
          <a:xfrm>
            <a:off x="1614787" y="2725262"/>
            <a:ext cx="676107" cy="461220"/>
          </a:xfrm>
          <a:prstGeom prst="rect">
            <a:avLst/>
          </a:prstGeom>
          <a:solidFill>
            <a:schemeClr val="bg1"/>
          </a:solidFill>
        </p:spPr>
        <p:txBody>
          <a:bodyPr wrap="square" lIns="0" tIns="0" rIns="0" bIns="0" rtlCol="0">
            <a:noAutofit/>
          </a:bodyPr>
          <a:lstStyle/>
          <a:p>
            <a:pPr algn="l"/>
            <a:r>
              <a:rPr lang="nl-BE" sz="1600" b="1" dirty="0">
                <a:solidFill>
                  <a:schemeClr val="accent6"/>
                </a:solidFill>
                <a:latin typeface="Gotham" panose="02000603040000020004" pitchFamily="2" charset="0"/>
                <a:ea typeface="Verdana" panose="020B0604030504040204" pitchFamily="34" charset="0"/>
                <a:cs typeface="Verdana" panose="020B0604030504040204" pitchFamily="34" charset="0"/>
              </a:rPr>
              <a:t>11.31</a:t>
            </a:r>
          </a:p>
        </p:txBody>
      </p:sp>
      <p:sp>
        <p:nvSpPr>
          <p:cNvPr id="12" name="Tekstvak 11">
            <a:extLst>
              <a:ext uri="{FF2B5EF4-FFF2-40B4-BE49-F238E27FC236}">
                <a16:creationId xmlns:a16="http://schemas.microsoft.com/office/drawing/2014/main" id="{D0282159-DF9C-4B47-A360-00D0439FC77C}"/>
              </a:ext>
            </a:extLst>
          </p:cNvPr>
          <p:cNvSpPr txBox="1"/>
          <p:nvPr/>
        </p:nvSpPr>
        <p:spPr>
          <a:xfrm>
            <a:off x="2580803" y="2720442"/>
            <a:ext cx="434772" cy="500706"/>
          </a:xfrm>
          <a:prstGeom prst="rect">
            <a:avLst/>
          </a:prstGeom>
          <a:solidFill>
            <a:schemeClr val="bg1"/>
          </a:solidFill>
        </p:spPr>
        <p:txBody>
          <a:bodyPr wrap="square" lIns="0" tIns="0" rIns="0" bIns="0" rtlCol="0">
            <a:noAutofit/>
          </a:bodyPr>
          <a:lstStyle/>
          <a:p>
            <a:pPr algn="l"/>
            <a:r>
              <a:rPr lang="nl-BE" sz="1600" b="1" dirty="0">
                <a:solidFill>
                  <a:schemeClr val="accent6"/>
                </a:solidFill>
                <a:latin typeface="Gotham" panose="02000603040000020004" pitchFamily="2" charset="0"/>
                <a:ea typeface="Verdana" panose="020B0604030504040204" pitchFamily="34" charset="0"/>
                <a:cs typeface="Verdana" panose="020B0604030504040204" pitchFamily="34" charset="0"/>
              </a:rPr>
              <a:t>-.96</a:t>
            </a:r>
          </a:p>
        </p:txBody>
      </p:sp>
      <p:sp>
        <p:nvSpPr>
          <p:cNvPr id="13" name="Tekstvak 12">
            <a:extLst>
              <a:ext uri="{FF2B5EF4-FFF2-40B4-BE49-F238E27FC236}">
                <a16:creationId xmlns:a16="http://schemas.microsoft.com/office/drawing/2014/main" id="{C9210FC8-C4FA-8D4A-B111-364D9527320D}"/>
              </a:ext>
            </a:extLst>
          </p:cNvPr>
          <p:cNvSpPr txBox="1"/>
          <p:nvPr/>
        </p:nvSpPr>
        <p:spPr>
          <a:xfrm>
            <a:off x="4287520" y="2736657"/>
            <a:ext cx="534160" cy="500706"/>
          </a:xfrm>
          <a:prstGeom prst="rect">
            <a:avLst/>
          </a:prstGeom>
          <a:solidFill>
            <a:schemeClr val="bg1"/>
          </a:solidFill>
        </p:spPr>
        <p:txBody>
          <a:bodyPr wrap="square" lIns="0" tIns="0" rIns="0" bIns="0" rtlCol="0">
            <a:noAutofit/>
          </a:bodyPr>
          <a:lstStyle/>
          <a:p>
            <a:pPr algn="l"/>
            <a:r>
              <a:rPr lang="nl-BE" sz="1600" b="1" dirty="0">
                <a:solidFill>
                  <a:schemeClr val="accent6"/>
                </a:solidFill>
                <a:latin typeface="Gotham" panose="02000603040000020004" pitchFamily="2" charset="0"/>
                <a:ea typeface="Verdana" panose="020B0604030504040204" pitchFamily="34" charset="0"/>
                <a:cs typeface="Verdana" panose="020B0604030504040204" pitchFamily="34" charset="0"/>
              </a:rPr>
              <a:t>1.48</a:t>
            </a:r>
          </a:p>
        </p:txBody>
      </p:sp>
      <p:sp>
        <p:nvSpPr>
          <p:cNvPr id="14" name="Tekstvak 13">
            <a:extLst>
              <a:ext uri="{FF2B5EF4-FFF2-40B4-BE49-F238E27FC236}">
                <a16:creationId xmlns:a16="http://schemas.microsoft.com/office/drawing/2014/main" id="{896F7BC1-95C3-D449-B5E9-341A5E2EA517}"/>
              </a:ext>
            </a:extLst>
          </p:cNvPr>
          <p:cNvSpPr txBox="1"/>
          <p:nvPr/>
        </p:nvSpPr>
        <p:spPr>
          <a:xfrm>
            <a:off x="5862320" y="2733416"/>
            <a:ext cx="512543" cy="500706"/>
          </a:xfrm>
          <a:prstGeom prst="rect">
            <a:avLst/>
          </a:prstGeom>
          <a:solidFill>
            <a:schemeClr val="bg1"/>
          </a:solidFill>
        </p:spPr>
        <p:txBody>
          <a:bodyPr wrap="square" lIns="0" tIns="0" rIns="0" bIns="0" rtlCol="0">
            <a:noAutofit/>
          </a:bodyPr>
          <a:lstStyle/>
          <a:p>
            <a:pPr algn="l"/>
            <a:r>
              <a:rPr lang="nl-BE" sz="1600" b="1" dirty="0">
                <a:solidFill>
                  <a:schemeClr val="accent6"/>
                </a:solidFill>
                <a:latin typeface="Gotham" panose="02000603040000020004" pitchFamily="2" charset="0"/>
                <a:ea typeface="Verdana" panose="020B0604030504040204" pitchFamily="34" charset="0"/>
                <a:cs typeface="Verdana" panose="020B0604030504040204" pitchFamily="34" charset="0"/>
              </a:rPr>
              <a:t>0.48</a:t>
            </a:r>
          </a:p>
        </p:txBody>
      </p:sp>
      <p:sp>
        <p:nvSpPr>
          <p:cNvPr id="15" name="Tekstvak 14">
            <a:extLst>
              <a:ext uri="{FF2B5EF4-FFF2-40B4-BE49-F238E27FC236}">
                <a16:creationId xmlns:a16="http://schemas.microsoft.com/office/drawing/2014/main" id="{FB2D151A-BF2F-DC45-BF0F-63B5689DBC41}"/>
              </a:ext>
            </a:extLst>
          </p:cNvPr>
          <p:cNvSpPr txBox="1"/>
          <p:nvPr/>
        </p:nvSpPr>
        <p:spPr>
          <a:xfrm>
            <a:off x="7493274" y="2730175"/>
            <a:ext cx="434772" cy="500706"/>
          </a:xfrm>
          <a:prstGeom prst="rect">
            <a:avLst/>
          </a:prstGeom>
          <a:solidFill>
            <a:schemeClr val="bg1"/>
          </a:solidFill>
        </p:spPr>
        <p:txBody>
          <a:bodyPr wrap="square" lIns="0" tIns="0" rIns="0" bIns="0" rtlCol="0">
            <a:noAutofit/>
          </a:bodyPr>
          <a:lstStyle/>
          <a:p>
            <a:pPr algn="l"/>
            <a:r>
              <a:rPr lang="nl-BE" sz="1600" b="1" dirty="0">
                <a:solidFill>
                  <a:schemeClr val="accent6"/>
                </a:solidFill>
                <a:latin typeface="Gotham" panose="02000603040000020004" pitchFamily="2" charset="0"/>
                <a:ea typeface="Verdana" panose="020B0604030504040204" pitchFamily="34" charset="0"/>
                <a:cs typeface="Verdana" panose="020B0604030504040204" pitchFamily="34" charset="0"/>
              </a:rPr>
              <a:t>-.02</a:t>
            </a:r>
          </a:p>
        </p:txBody>
      </p:sp>
      <p:sp>
        <p:nvSpPr>
          <p:cNvPr id="16" name="Tekstvak 15">
            <a:extLst>
              <a:ext uri="{FF2B5EF4-FFF2-40B4-BE49-F238E27FC236}">
                <a16:creationId xmlns:a16="http://schemas.microsoft.com/office/drawing/2014/main" id="{532841AE-0968-304F-BE11-E05B3EBD6F49}"/>
              </a:ext>
            </a:extLst>
          </p:cNvPr>
          <p:cNvSpPr txBox="1"/>
          <p:nvPr/>
        </p:nvSpPr>
        <p:spPr>
          <a:xfrm>
            <a:off x="8798560" y="2730175"/>
            <a:ext cx="530274" cy="500706"/>
          </a:xfrm>
          <a:prstGeom prst="rect">
            <a:avLst/>
          </a:prstGeom>
          <a:solidFill>
            <a:schemeClr val="bg1"/>
          </a:solidFill>
        </p:spPr>
        <p:txBody>
          <a:bodyPr wrap="square" lIns="0" tIns="0" rIns="0" bIns="0" rtlCol="0">
            <a:noAutofit/>
          </a:bodyPr>
          <a:lstStyle/>
          <a:p>
            <a:pPr algn="l"/>
            <a:r>
              <a:rPr lang="nl-BE" sz="1600" b="1" dirty="0">
                <a:solidFill>
                  <a:schemeClr val="accent6"/>
                </a:solidFill>
                <a:latin typeface="Gotham" panose="02000603040000020004" pitchFamily="2" charset="0"/>
                <a:ea typeface="Verdana" panose="020B0604030504040204" pitchFamily="34" charset="0"/>
                <a:cs typeface="Verdana" panose="020B0604030504040204" pitchFamily="34" charset="0"/>
              </a:rPr>
              <a:t>-1.02</a:t>
            </a:r>
          </a:p>
        </p:txBody>
      </p:sp>
      <p:sp>
        <p:nvSpPr>
          <p:cNvPr id="17" name="Tekstvak 16">
            <a:extLst>
              <a:ext uri="{FF2B5EF4-FFF2-40B4-BE49-F238E27FC236}">
                <a16:creationId xmlns:a16="http://schemas.microsoft.com/office/drawing/2014/main" id="{EC7D875F-28DD-9444-AF24-B91AB2409139}"/>
              </a:ext>
            </a:extLst>
          </p:cNvPr>
          <p:cNvSpPr txBox="1"/>
          <p:nvPr/>
        </p:nvSpPr>
        <p:spPr>
          <a:xfrm>
            <a:off x="623887" y="1159588"/>
            <a:ext cx="7304159" cy="435748"/>
          </a:xfrm>
          <a:prstGeom prst="rect">
            <a:avLst/>
          </a:prstGeom>
          <a:noFill/>
        </p:spPr>
        <p:txBody>
          <a:bodyPr wrap="square" lIns="0" tIns="0" rIns="0" bIns="0" rtlCol="0">
            <a:noAutofit/>
          </a:bodyPr>
          <a:lstStyle/>
          <a:p>
            <a:pPr algn="l"/>
            <a:r>
              <a:rPr lang="nl-BE" sz="2800" i="1" dirty="0">
                <a:solidFill>
                  <a:srgbClr val="FF0000"/>
                </a:solidFill>
                <a:latin typeface="Gotham" panose="02000603040000020004" pitchFamily="2" charset="0"/>
                <a:ea typeface="Verdana" panose="020B0604030504040204" pitchFamily="34" charset="0"/>
                <a:cs typeface="Verdana" panose="020B0604030504040204" pitchFamily="34" charset="0"/>
              </a:rPr>
              <a:t>Voorspelde scores (steekproef)</a:t>
            </a:r>
          </a:p>
        </p:txBody>
      </p:sp>
    </p:spTree>
    <p:extLst>
      <p:ext uri="{BB962C8B-B14F-4D97-AF65-F5344CB8AC3E}">
        <p14:creationId xmlns:p14="http://schemas.microsoft.com/office/powerpoint/2010/main" val="2655099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7F00BF-EA75-37B3-5692-7E7E941C63BD}"/>
              </a:ext>
            </a:extLst>
          </p:cNvPr>
          <p:cNvSpPr>
            <a:spLocks noGrp="1"/>
          </p:cNvSpPr>
          <p:nvPr>
            <p:ph type="title"/>
          </p:nvPr>
        </p:nvSpPr>
        <p:spPr/>
        <p:txBody>
          <a:bodyPr/>
          <a:lstStyle/>
          <a:p>
            <a:r>
              <a:rPr lang="en-US" dirty="0" err="1"/>
              <a:t>Andere</a:t>
            </a:r>
            <a:r>
              <a:rPr lang="en-US" dirty="0"/>
              <a:t> impact </a:t>
            </a:r>
            <a:r>
              <a:rPr lang="en-US" dirty="0" err="1"/>
              <a:t>voor</a:t>
            </a:r>
            <a:r>
              <a:rPr lang="en-US" dirty="0"/>
              <a:t> </a:t>
            </a:r>
            <a:r>
              <a:rPr lang="en-US" dirty="0" err="1"/>
              <a:t>werkstudenten</a:t>
            </a:r>
            <a:r>
              <a:rPr lang="en-US" dirty="0"/>
              <a:t>?</a:t>
            </a:r>
          </a:p>
        </p:txBody>
      </p:sp>
      <p:sp>
        <p:nvSpPr>
          <p:cNvPr id="3" name="Tijdelijke aanduiding voor dianummer 2">
            <a:extLst>
              <a:ext uri="{FF2B5EF4-FFF2-40B4-BE49-F238E27FC236}">
                <a16:creationId xmlns:a16="http://schemas.microsoft.com/office/drawing/2014/main" id="{BB059300-097A-AE72-58BD-F40F6EA22A86}"/>
              </a:ext>
            </a:extLst>
          </p:cNvPr>
          <p:cNvSpPr>
            <a:spLocks noGrp="1"/>
          </p:cNvSpPr>
          <p:nvPr>
            <p:ph type="sldNum" sz="quarter" idx="10"/>
          </p:nvPr>
        </p:nvSpPr>
        <p:spPr/>
        <p:txBody>
          <a:bodyPr/>
          <a:lstStyle/>
          <a:p>
            <a:fld id="{E038E271-308C-2E46-A3EC-56326F9084CC}" type="slidenum">
              <a:rPr lang="nl-BE" smtClean="0"/>
              <a:pPr/>
              <a:t>14</a:t>
            </a:fld>
            <a:endParaRPr lang="nl-BE" dirty="0"/>
          </a:p>
        </p:txBody>
      </p:sp>
      <p:pic>
        <p:nvPicPr>
          <p:cNvPr id="8" name="Afbeelding 7">
            <a:extLst>
              <a:ext uri="{FF2B5EF4-FFF2-40B4-BE49-F238E27FC236}">
                <a16:creationId xmlns:a16="http://schemas.microsoft.com/office/drawing/2014/main" id="{BD529A77-7E26-EA52-80A9-7A5791855249}"/>
              </a:ext>
            </a:extLst>
          </p:cNvPr>
          <p:cNvPicPr>
            <a:picLocks noChangeAspect="1"/>
          </p:cNvPicPr>
          <p:nvPr/>
        </p:nvPicPr>
        <p:blipFill rotWithShape="1">
          <a:blip r:embed="rId3"/>
          <a:srcRect t="6065"/>
          <a:stretch/>
        </p:blipFill>
        <p:spPr>
          <a:xfrm>
            <a:off x="4376366" y="1475464"/>
            <a:ext cx="7381875" cy="5046271"/>
          </a:xfrm>
          <a:prstGeom prst="rect">
            <a:avLst/>
          </a:prstGeom>
        </p:spPr>
      </p:pic>
      <p:pic>
        <p:nvPicPr>
          <p:cNvPr id="9" name="Picture 1" descr="page9image57966592">
            <a:extLst>
              <a:ext uri="{FF2B5EF4-FFF2-40B4-BE49-F238E27FC236}">
                <a16:creationId xmlns:a16="http://schemas.microsoft.com/office/drawing/2014/main" id="{9917D1B7-6E00-9B84-E04F-4C5D582C2AAD}"/>
              </a:ext>
            </a:extLst>
          </p:cNvPr>
          <p:cNvPicPr>
            <a:picLocks noGrp="1" noChangeAspect="1" noChangeArrowheads="1"/>
          </p:cNvPicPr>
          <p:nvPr>
            <p:ph idx="1"/>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57476" y="1744140"/>
            <a:ext cx="4451648" cy="1533449"/>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248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D7A74F-C645-024F-809D-6A39D4D8616F}"/>
              </a:ext>
            </a:extLst>
          </p:cNvPr>
          <p:cNvSpPr>
            <a:spLocks noGrp="1"/>
          </p:cNvSpPr>
          <p:nvPr>
            <p:ph type="title"/>
          </p:nvPr>
        </p:nvSpPr>
        <p:spPr/>
        <p:txBody>
          <a:bodyPr/>
          <a:lstStyle/>
          <a:p>
            <a:r>
              <a:rPr lang="nl-BE" dirty="0"/>
              <a:t>OV3</a:t>
            </a:r>
          </a:p>
        </p:txBody>
      </p:sp>
      <p:sp>
        <p:nvSpPr>
          <p:cNvPr id="3" name="Tijdelijke aanduiding voor dianummer 2">
            <a:extLst>
              <a:ext uri="{FF2B5EF4-FFF2-40B4-BE49-F238E27FC236}">
                <a16:creationId xmlns:a16="http://schemas.microsoft.com/office/drawing/2014/main" id="{394CF9AE-ECB5-9E42-9757-C942CF0B9F0A}"/>
              </a:ext>
            </a:extLst>
          </p:cNvPr>
          <p:cNvSpPr>
            <a:spLocks noGrp="1"/>
          </p:cNvSpPr>
          <p:nvPr>
            <p:ph type="sldNum" sz="quarter" idx="10"/>
          </p:nvPr>
        </p:nvSpPr>
        <p:spPr/>
        <p:txBody>
          <a:bodyPr/>
          <a:lstStyle/>
          <a:p>
            <a:fld id="{E038E271-308C-2E46-A3EC-56326F9084CC}" type="slidenum">
              <a:rPr lang="nl-BE" smtClean="0"/>
              <a:pPr/>
              <a:t>15</a:t>
            </a:fld>
            <a:endParaRPr lang="nl-BE" dirty="0"/>
          </a:p>
        </p:txBody>
      </p:sp>
      <p:sp>
        <p:nvSpPr>
          <p:cNvPr id="4" name="Tijdelijke aanduiding voor inhoud 3">
            <a:extLst>
              <a:ext uri="{FF2B5EF4-FFF2-40B4-BE49-F238E27FC236}">
                <a16:creationId xmlns:a16="http://schemas.microsoft.com/office/drawing/2014/main" id="{AECC3AE3-4665-084A-9ECE-AE4FC28075D7}"/>
              </a:ext>
            </a:extLst>
          </p:cNvPr>
          <p:cNvSpPr>
            <a:spLocks noGrp="1"/>
          </p:cNvSpPr>
          <p:nvPr>
            <p:ph idx="1"/>
          </p:nvPr>
        </p:nvSpPr>
        <p:spPr/>
        <p:txBody>
          <a:bodyPr wrap="square"/>
          <a:lstStyle/>
          <a:p>
            <a:pPr marL="0" indent="0" algn="just">
              <a:buNone/>
            </a:pPr>
            <a:r>
              <a:rPr lang="nl-BE" dirty="0"/>
              <a:t>Is de impact van </a:t>
            </a:r>
            <a:r>
              <a:rPr lang="nl-BE" u="sng" dirty="0"/>
              <a:t>intrinsieke motivatie </a:t>
            </a:r>
            <a:r>
              <a:rPr lang="nl-BE" dirty="0"/>
              <a:t>op behaalde resultaten anders in de </a:t>
            </a:r>
            <a:r>
              <a:rPr lang="nl-BE" u="sng" dirty="0"/>
              <a:t>Covid crisis </a:t>
            </a:r>
            <a:r>
              <a:rPr lang="nl-BE" dirty="0"/>
              <a:t>dan in andere academiejaren (na controle voor al dan niet werkstudent zijn en aantal opgenomen studiepunten)?</a:t>
            </a:r>
          </a:p>
        </p:txBody>
      </p:sp>
    </p:spTree>
    <p:extLst>
      <p:ext uri="{BB962C8B-B14F-4D97-AF65-F5344CB8AC3E}">
        <p14:creationId xmlns:p14="http://schemas.microsoft.com/office/powerpoint/2010/main" val="612609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BCA444-2EB6-384E-86B7-458FEF38C48D}"/>
              </a:ext>
            </a:extLst>
          </p:cNvPr>
          <p:cNvSpPr>
            <a:spLocks noGrp="1"/>
          </p:cNvSpPr>
          <p:nvPr>
            <p:ph type="title"/>
          </p:nvPr>
        </p:nvSpPr>
        <p:spPr/>
        <p:txBody>
          <a:bodyPr/>
          <a:lstStyle/>
          <a:p>
            <a:r>
              <a:rPr lang="nl-BE" dirty="0"/>
              <a:t>Resultaten OV3</a:t>
            </a:r>
          </a:p>
        </p:txBody>
      </p:sp>
      <p:sp>
        <p:nvSpPr>
          <p:cNvPr id="3" name="Tijdelijke aanduiding voor dianummer 2">
            <a:extLst>
              <a:ext uri="{FF2B5EF4-FFF2-40B4-BE49-F238E27FC236}">
                <a16:creationId xmlns:a16="http://schemas.microsoft.com/office/drawing/2014/main" id="{2183F126-AABB-7C47-BE58-AE6B05DB13D9}"/>
              </a:ext>
            </a:extLst>
          </p:cNvPr>
          <p:cNvSpPr>
            <a:spLocks noGrp="1"/>
          </p:cNvSpPr>
          <p:nvPr>
            <p:ph type="sldNum" sz="quarter" idx="10"/>
          </p:nvPr>
        </p:nvSpPr>
        <p:spPr/>
        <p:txBody>
          <a:bodyPr/>
          <a:lstStyle/>
          <a:p>
            <a:fld id="{E038E271-308C-2E46-A3EC-56326F9084CC}" type="slidenum">
              <a:rPr lang="nl-BE" smtClean="0"/>
              <a:pPr/>
              <a:t>16</a:t>
            </a:fld>
            <a:endParaRPr lang="nl-BE" dirty="0"/>
          </a:p>
        </p:txBody>
      </p:sp>
      <p:pic>
        <p:nvPicPr>
          <p:cNvPr id="5" name="Afbeelding 4" descr="Afbeelding met tafel&#10;&#10;Automatisch gegenereerde beschrijving">
            <a:extLst>
              <a:ext uri="{FF2B5EF4-FFF2-40B4-BE49-F238E27FC236}">
                <a16:creationId xmlns:a16="http://schemas.microsoft.com/office/drawing/2014/main" id="{CC824371-EF36-D743-A128-3E39C7686347}"/>
              </a:ext>
            </a:extLst>
          </p:cNvPr>
          <p:cNvPicPr>
            <a:picLocks noChangeAspect="1"/>
          </p:cNvPicPr>
          <p:nvPr/>
        </p:nvPicPr>
        <p:blipFill>
          <a:blip r:embed="rId3"/>
          <a:stretch>
            <a:fillRect/>
          </a:stretch>
        </p:blipFill>
        <p:spPr>
          <a:xfrm>
            <a:off x="623887" y="1322118"/>
            <a:ext cx="7429447" cy="5382180"/>
          </a:xfrm>
          <a:prstGeom prst="rect">
            <a:avLst/>
          </a:prstGeom>
        </p:spPr>
      </p:pic>
      <p:sp>
        <p:nvSpPr>
          <p:cNvPr id="9" name="Rectangle 3">
            <a:extLst>
              <a:ext uri="{FF2B5EF4-FFF2-40B4-BE49-F238E27FC236}">
                <a16:creationId xmlns:a16="http://schemas.microsoft.com/office/drawing/2014/main" id="{12D678C3-51FA-044E-92D4-201DCE067C9F}"/>
              </a:ext>
            </a:extLst>
          </p:cNvPr>
          <p:cNvSpPr txBox="1">
            <a:spLocks noChangeArrowheads="1"/>
          </p:cNvSpPr>
          <p:nvPr/>
        </p:nvSpPr>
        <p:spPr bwMode="auto">
          <a:xfrm>
            <a:off x="9195868" y="1099367"/>
            <a:ext cx="2710788" cy="2664296"/>
          </a:xfrm>
          <a:prstGeom prst="rect">
            <a:avLst/>
          </a:prstGeom>
          <a:solidFill>
            <a:schemeClr val="bg1">
              <a:lumMod val="85000"/>
            </a:schemeClr>
          </a:solidFill>
          <a:ln>
            <a:solidFill>
              <a:schemeClr val="bg1">
                <a:lumMod val="65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rgbClr val="003D62"/>
                </a:solidFill>
                <a:latin typeface="+mn-lt"/>
                <a:ea typeface="ＭＳ Ｐゴシック" pitchFamily="-107" charset="-128"/>
                <a:cs typeface="ＭＳ Ｐゴシック" charset="0"/>
              </a:defRPr>
            </a:lvl1pPr>
            <a:lvl2pPr marL="742950" indent="-285750" algn="l" rtl="0" eaLnBrk="0" fontAlgn="base" hangingPunct="0">
              <a:spcBef>
                <a:spcPct val="20000"/>
              </a:spcBef>
              <a:spcAft>
                <a:spcPct val="0"/>
              </a:spcAft>
              <a:buChar char="-"/>
              <a:defRPr sz="2200">
                <a:solidFill>
                  <a:srgbClr val="003D62"/>
                </a:solidFill>
                <a:latin typeface="+mn-lt"/>
                <a:ea typeface="ＭＳ Ｐゴシック" pitchFamily="-107" charset="-128"/>
                <a:cs typeface="MS PGothic" charset="0"/>
              </a:defRPr>
            </a:lvl2pPr>
            <a:lvl3pPr marL="1143000" indent="-228600" algn="l" rtl="0" eaLnBrk="0" fontAlgn="base" hangingPunct="0">
              <a:spcBef>
                <a:spcPct val="20000"/>
              </a:spcBef>
              <a:spcAft>
                <a:spcPct val="0"/>
              </a:spcAft>
              <a:buChar char="•"/>
              <a:defRPr>
                <a:solidFill>
                  <a:srgbClr val="003D62"/>
                </a:solidFill>
                <a:latin typeface="+mn-lt"/>
                <a:ea typeface="ＭＳ Ｐゴシック" pitchFamily="-107" charset="-128"/>
                <a:cs typeface="MS PGothic" charset="0"/>
              </a:defRPr>
            </a:lvl3pPr>
            <a:lvl4pPr marL="1600200" indent="-228600" algn="l" rtl="0" eaLnBrk="0" fontAlgn="base" hangingPunct="0">
              <a:spcBef>
                <a:spcPct val="20000"/>
              </a:spcBef>
              <a:spcAft>
                <a:spcPct val="0"/>
              </a:spcAft>
              <a:buChar char="-"/>
              <a:defRPr sz="1600">
                <a:solidFill>
                  <a:srgbClr val="003D62"/>
                </a:solidFill>
                <a:latin typeface="+mn-lt"/>
                <a:ea typeface="ＭＳ Ｐゴシック" pitchFamily="-107" charset="-128"/>
                <a:cs typeface="MS PGothic" charset="0"/>
              </a:defRPr>
            </a:lvl4pPr>
            <a:lvl5pPr marL="2057400" indent="-228600" algn="l" rtl="0" eaLnBrk="0" fontAlgn="base" hangingPunct="0">
              <a:spcBef>
                <a:spcPct val="20000"/>
              </a:spcBef>
              <a:spcAft>
                <a:spcPct val="0"/>
              </a:spcAft>
              <a:buChar char="»"/>
              <a:defRPr sz="1600">
                <a:solidFill>
                  <a:srgbClr val="003D62"/>
                </a:solidFill>
                <a:latin typeface="+mn-lt"/>
                <a:ea typeface="ＭＳ Ｐゴシック" pitchFamily="-107" charset="-128"/>
                <a:cs typeface="MS PGothic" charset="0"/>
              </a:defRPr>
            </a:lvl5pPr>
            <a:lvl6pPr marL="25146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6pPr>
            <a:lvl7pPr marL="29718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7pPr>
            <a:lvl8pPr marL="34290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8pPr>
            <a:lvl9pPr marL="38862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9pPr>
          </a:lstStyle>
          <a:p>
            <a:pPr marL="0" indent="0">
              <a:buNone/>
            </a:pPr>
            <a:r>
              <a:rPr lang="nl-BE" sz="2800" dirty="0">
                <a:ea typeface="ＭＳ Ｐゴシック" charset="0"/>
              </a:rPr>
              <a:t>Interpretatie van effect van:</a:t>
            </a:r>
          </a:p>
          <a:p>
            <a:pPr marL="503238" lvl="1" indent="-261938"/>
            <a:r>
              <a:rPr lang="nl-BE" sz="2800" dirty="0">
                <a:ea typeface="ＭＳ Ｐゴシック" charset="0"/>
              </a:rPr>
              <a:t>AC20?</a:t>
            </a:r>
          </a:p>
          <a:p>
            <a:pPr marL="503238" lvl="1" indent="-261938"/>
            <a:r>
              <a:rPr lang="nl-BE" sz="2800" dirty="0">
                <a:ea typeface="ＭＳ Ｐゴシック" charset="0"/>
              </a:rPr>
              <a:t>IM_z?</a:t>
            </a:r>
          </a:p>
          <a:p>
            <a:pPr marL="503238" lvl="1" indent="-261938"/>
            <a:r>
              <a:rPr lang="nl-BE" sz="2800" dirty="0">
                <a:ea typeface="ＭＳ Ｐゴシック" charset="0"/>
              </a:rPr>
              <a:t>AC20 * IM_z?</a:t>
            </a:r>
          </a:p>
        </p:txBody>
      </p:sp>
      <p:sp>
        <p:nvSpPr>
          <p:cNvPr id="8" name="Wolkvormige toelichting 7">
            <a:extLst>
              <a:ext uri="{FF2B5EF4-FFF2-40B4-BE49-F238E27FC236}">
                <a16:creationId xmlns:a16="http://schemas.microsoft.com/office/drawing/2014/main" id="{47264E85-618E-0B41-8C4F-86388F5B452B}"/>
              </a:ext>
            </a:extLst>
          </p:cNvPr>
          <p:cNvSpPr/>
          <p:nvPr/>
        </p:nvSpPr>
        <p:spPr bwMode="auto">
          <a:xfrm>
            <a:off x="6556443" y="4751118"/>
            <a:ext cx="5635557" cy="1270907"/>
          </a:xfrm>
          <a:prstGeom prst="cloudCallout">
            <a:avLst>
              <a:gd name="adj1" fmla="val 4102"/>
              <a:gd name="adj2" fmla="val -119130"/>
            </a:avLst>
          </a:prstGeom>
          <a:solidFill>
            <a:srgbClr val="2A77CF"/>
          </a:solidFill>
          <a:ln>
            <a:solidFill>
              <a:srgbClr val="2A77CF"/>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algn="ctr">
              <a:spcAft>
                <a:spcPts val="450"/>
              </a:spcAft>
            </a:pPr>
            <a:r>
              <a:rPr lang="nl-BE" sz="1600" dirty="0">
                <a:solidFill>
                  <a:schemeClr val="bg2"/>
                </a:solidFill>
                <a:latin typeface="Verdana" charset="0"/>
                <a:ea typeface="Verdana Regular" charset="0"/>
                <a:cs typeface="Verdana Regular" charset="0"/>
                <a:sym typeface="Securitas Sans Light" charset="0"/>
              </a:rPr>
              <a:t>Impact intrinsieke motivatie op resultaten anders in Covid crisis dan in andere academiejaren?</a:t>
            </a:r>
            <a:endParaRPr lang="nl-BE" sz="1600" dirty="0">
              <a:latin typeface="Verdana" charset="0"/>
              <a:ea typeface="Verdana Regular" charset="0"/>
              <a:cs typeface="Verdana Regular" charset="0"/>
              <a:sym typeface="Securitas Sans Light" charset="0"/>
            </a:endParaRPr>
          </a:p>
        </p:txBody>
      </p:sp>
    </p:spTree>
    <p:extLst>
      <p:ext uri="{BB962C8B-B14F-4D97-AF65-F5344CB8AC3E}">
        <p14:creationId xmlns:p14="http://schemas.microsoft.com/office/powerpoint/2010/main" val="1746303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623A37-CC47-624D-AAE0-163529702EEE}"/>
              </a:ext>
            </a:extLst>
          </p:cNvPr>
          <p:cNvSpPr>
            <a:spLocks noGrp="1"/>
          </p:cNvSpPr>
          <p:nvPr>
            <p:ph type="title"/>
          </p:nvPr>
        </p:nvSpPr>
        <p:spPr/>
        <p:txBody>
          <a:bodyPr/>
          <a:lstStyle/>
          <a:p>
            <a:r>
              <a:rPr lang="nl-BE" dirty="0"/>
              <a:t>Andere impact van intrinsieke motivatie?</a:t>
            </a:r>
          </a:p>
        </p:txBody>
      </p:sp>
      <p:sp>
        <p:nvSpPr>
          <p:cNvPr id="3" name="Tijdelijke aanduiding voor dianummer 2">
            <a:extLst>
              <a:ext uri="{FF2B5EF4-FFF2-40B4-BE49-F238E27FC236}">
                <a16:creationId xmlns:a16="http://schemas.microsoft.com/office/drawing/2014/main" id="{C722EFBF-F0CC-5A4D-A456-9C414888079D}"/>
              </a:ext>
            </a:extLst>
          </p:cNvPr>
          <p:cNvSpPr>
            <a:spLocks noGrp="1"/>
          </p:cNvSpPr>
          <p:nvPr>
            <p:ph type="sldNum" sz="quarter" idx="10"/>
          </p:nvPr>
        </p:nvSpPr>
        <p:spPr/>
        <p:txBody>
          <a:bodyPr/>
          <a:lstStyle/>
          <a:p>
            <a:fld id="{E038E271-308C-2E46-A3EC-56326F9084CC}" type="slidenum">
              <a:rPr lang="nl-BE" smtClean="0"/>
              <a:pPr/>
              <a:t>17</a:t>
            </a:fld>
            <a:endParaRPr lang="nl-BE" dirty="0"/>
          </a:p>
        </p:txBody>
      </p:sp>
      <p:sp>
        <p:nvSpPr>
          <p:cNvPr id="5" name="Tekstvak 4">
            <a:extLst>
              <a:ext uri="{FF2B5EF4-FFF2-40B4-BE49-F238E27FC236}">
                <a16:creationId xmlns:a16="http://schemas.microsoft.com/office/drawing/2014/main" id="{8B1D6624-5A3D-E343-A279-5EC07CA58A7E}"/>
              </a:ext>
            </a:extLst>
          </p:cNvPr>
          <p:cNvSpPr txBox="1"/>
          <p:nvPr/>
        </p:nvSpPr>
        <p:spPr>
          <a:xfrm>
            <a:off x="623886" y="1159587"/>
            <a:ext cx="11568105" cy="527633"/>
          </a:xfrm>
          <a:prstGeom prst="rect">
            <a:avLst/>
          </a:prstGeom>
          <a:noFill/>
        </p:spPr>
        <p:txBody>
          <a:bodyPr wrap="square" lIns="0" tIns="0" rIns="0" bIns="0" rtlCol="0">
            <a:noAutofit/>
          </a:bodyPr>
          <a:lstStyle/>
          <a:p>
            <a:pPr algn="l"/>
            <a:r>
              <a:rPr lang="nl-BE" sz="2000" i="1" dirty="0">
                <a:latin typeface="Gotham" panose="02000603040000020004" pitchFamily="2" charset="0"/>
                <a:ea typeface="Verdana" panose="020B0604030504040204" pitchFamily="34" charset="0"/>
                <a:cs typeface="Verdana" panose="020B0604030504040204" pitchFamily="34" charset="0"/>
              </a:rPr>
              <a:t>Visuele weergave a.d.h.v. twee regressielijnen (</a:t>
            </a:r>
            <a:r>
              <a:rPr lang="nl-BE" sz="2000" i="1" dirty="0">
                <a:solidFill>
                  <a:srgbClr val="CE2F21"/>
                </a:solidFill>
                <a:latin typeface="Gotham" panose="02000603040000020004" pitchFamily="2" charset="0"/>
                <a:ea typeface="Verdana" panose="020B0604030504040204" pitchFamily="34" charset="0"/>
                <a:cs typeface="Verdana" panose="020B0604030504040204" pitchFamily="34" charset="0"/>
              </a:rPr>
              <a:t>eentje voor AC20 = 0, </a:t>
            </a:r>
            <a:r>
              <a:rPr lang="nl-BE" sz="2000" i="1" dirty="0">
                <a:solidFill>
                  <a:srgbClr val="2D71B2"/>
                </a:solidFill>
                <a:latin typeface="Gotham" panose="02000603040000020004" pitchFamily="2" charset="0"/>
                <a:ea typeface="Verdana" panose="020B0604030504040204" pitchFamily="34" charset="0"/>
                <a:cs typeface="Verdana" panose="020B0604030504040204" pitchFamily="34" charset="0"/>
              </a:rPr>
              <a:t>eentje voor AC20 = 1</a:t>
            </a:r>
            <a:r>
              <a:rPr lang="nl-BE" sz="2000" i="1" dirty="0">
                <a:latin typeface="Gotham" panose="02000603040000020004" pitchFamily="2" charset="0"/>
                <a:ea typeface="Verdana" panose="020B0604030504040204" pitchFamily="34" charset="0"/>
                <a:cs typeface="Verdana" panose="020B0604030504040204" pitchFamily="34" charset="0"/>
              </a:rPr>
              <a:t>)</a:t>
            </a:r>
          </a:p>
        </p:txBody>
      </p:sp>
      <p:cxnSp>
        <p:nvCxnSpPr>
          <p:cNvPr id="7" name="Rechte verbindingslijn 6">
            <a:extLst>
              <a:ext uri="{FF2B5EF4-FFF2-40B4-BE49-F238E27FC236}">
                <a16:creationId xmlns:a16="http://schemas.microsoft.com/office/drawing/2014/main" id="{BF8E67CE-DC56-DD4D-8847-786B02E2A459}"/>
              </a:ext>
            </a:extLst>
          </p:cNvPr>
          <p:cNvCxnSpPr/>
          <p:nvPr/>
        </p:nvCxnSpPr>
        <p:spPr>
          <a:xfrm>
            <a:off x="3860800" y="2194560"/>
            <a:ext cx="0" cy="3799840"/>
          </a:xfrm>
          <a:prstGeom prst="line">
            <a:avLst/>
          </a:prstGeom>
          <a:ln w="381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Rechte verbindingslijn 7">
            <a:extLst>
              <a:ext uri="{FF2B5EF4-FFF2-40B4-BE49-F238E27FC236}">
                <a16:creationId xmlns:a16="http://schemas.microsoft.com/office/drawing/2014/main" id="{45CA05D6-BE26-D64D-9417-8376F341467D}"/>
              </a:ext>
            </a:extLst>
          </p:cNvPr>
          <p:cNvCxnSpPr>
            <a:cxnSpLocks/>
          </p:cNvCxnSpPr>
          <p:nvPr/>
        </p:nvCxnSpPr>
        <p:spPr>
          <a:xfrm flipH="1">
            <a:off x="3860800" y="5994400"/>
            <a:ext cx="7010400" cy="0"/>
          </a:xfrm>
          <a:prstGeom prst="line">
            <a:avLst/>
          </a:prstGeom>
          <a:ln w="38100">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ekstvak 9">
            <a:extLst>
              <a:ext uri="{FF2B5EF4-FFF2-40B4-BE49-F238E27FC236}">
                <a16:creationId xmlns:a16="http://schemas.microsoft.com/office/drawing/2014/main" id="{C7C60C71-14FE-B441-8814-48BC662B6007}"/>
              </a:ext>
            </a:extLst>
          </p:cNvPr>
          <p:cNvSpPr txBox="1"/>
          <p:nvPr/>
        </p:nvSpPr>
        <p:spPr>
          <a:xfrm>
            <a:off x="5425440" y="6096000"/>
            <a:ext cx="4864608" cy="324453"/>
          </a:xfrm>
          <a:prstGeom prst="rect">
            <a:avLst/>
          </a:prstGeom>
          <a:noFill/>
        </p:spPr>
        <p:txBody>
          <a:bodyPr wrap="square" lIns="0" tIns="0" rIns="0" bIns="0" rtlCol="0">
            <a:noAutofit/>
          </a:bodyPr>
          <a:lstStyle/>
          <a:p>
            <a:pPr algn="l"/>
            <a:r>
              <a:rPr lang="nl-BE" sz="2800" dirty="0">
                <a:solidFill>
                  <a:schemeClr val="tx2"/>
                </a:solidFill>
                <a:latin typeface="Gotham" panose="02000603040000020004" pitchFamily="2" charset="0"/>
                <a:ea typeface="Verdana" panose="020B0604030504040204" pitchFamily="34" charset="0"/>
                <a:cs typeface="Verdana" panose="020B0604030504040204" pitchFamily="34" charset="0"/>
              </a:rPr>
              <a:t>Intrinsieke motivatie (IM_z)</a:t>
            </a:r>
          </a:p>
        </p:txBody>
      </p:sp>
      <p:sp>
        <p:nvSpPr>
          <p:cNvPr id="11" name="Tekstvak 10">
            <a:extLst>
              <a:ext uri="{FF2B5EF4-FFF2-40B4-BE49-F238E27FC236}">
                <a16:creationId xmlns:a16="http://schemas.microsoft.com/office/drawing/2014/main" id="{7F7D716F-618B-824A-8D43-5D190812AE22}"/>
              </a:ext>
            </a:extLst>
          </p:cNvPr>
          <p:cNvSpPr txBox="1"/>
          <p:nvPr/>
        </p:nvSpPr>
        <p:spPr>
          <a:xfrm rot="16200000">
            <a:off x="2661920" y="3475298"/>
            <a:ext cx="1869440" cy="435724"/>
          </a:xfrm>
          <a:prstGeom prst="rect">
            <a:avLst/>
          </a:prstGeom>
          <a:noFill/>
        </p:spPr>
        <p:txBody>
          <a:bodyPr wrap="square" lIns="0" tIns="0" rIns="0" bIns="0" rtlCol="0">
            <a:noAutofit/>
          </a:bodyPr>
          <a:lstStyle/>
          <a:p>
            <a:pPr algn="l"/>
            <a:r>
              <a:rPr lang="nl-BE" sz="2800" dirty="0">
                <a:solidFill>
                  <a:schemeClr val="tx2"/>
                </a:solidFill>
                <a:latin typeface="Gotham" panose="02000603040000020004" pitchFamily="2" charset="0"/>
                <a:ea typeface="Verdana" panose="020B0604030504040204" pitchFamily="34" charset="0"/>
                <a:cs typeface="Verdana" panose="020B0604030504040204" pitchFamily="34" charset="0"/>
              </a:rPr>
              <a:t>Resultaat</a:t>
            </a:r>
          </a:p>
        </p:txBody>
      </p:sp>
      <p:pic>
        <p:nvPicPr>
          <p:cNvPr id="14" name="Picture 1" descr="page15image57833072">
            <a:extLst>
              <a:ext uri="{FF2B5EF4-FFF2-40B4-BE49-F238E27FC236}">
                <a16:creationId xmlns:a16="http://schemas.microsoft.com/office/drawing/2014/main" id="{033A91BB-97A1-4B41-9682-87BFD2AFDF6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 r="40188"/>
          <a:stretch/>
        </p:blipFill>
        <p:spPr bwMode="auto">
          <a:xfrm>
            <a:off x="232877" y="1800529"/>
            <a:ext cx="2656101" cy="1559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1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623A37-CC47-624D-AAE0-163529702EEE}"/>
              </a:ext>
            </a:extLst>
          </p:cNvPr>
          <p:cNvSpPr>
            <a:spLocks noGrp="1"/>
          </p:cNvSpPr>
          <p:nvPr>
            <p:ph type="title"/>
          </p:nvPr>
        </p:nvSpPr>
        <p:spPr/>
        <p:txBody>
          <a:bodyPr/>
          <a:lstStyle/>
          <a:p>
            <a:r>
              <a:rPr lang="nl-BE" dirty="0"/>
              <a:t>Andere impact van intrinsieke motivatie?</a:t>
            </a:r>
          </a:p>
        </p:txBody>
      </p:sp>
      <p:sp>
        <p:nvSpPr>
          <p:cNvPr id="3" name="Tijdelijke aanduiding voor dianummer 2">
            <a:extLst>
              <a:ext uri="{FF2B5EF4-FFF2-40B4-BE49-F238E27FC236}">
                <a16:creationId xmlns:a16="http://schemas.microsoft.com/office/drawing/2014/main" id="{C722EFBF-F0CC-5A4D-A456-9C414888079D}"/>
              </a:ext>
            </a:extLst>
          </p:cNvPr>
          <p:cNvSpPr>
            <a:spLocks noGrp="1"/>
          </p:cNvSpPr>
          <p:nvPr>
            <p:ph type="sldNum" sz="quarter" idx="10"/>
          </p:nvPr>
        </p:nvSpPr>
        <p:spPr/>
        <p:txBody>
          <a:bodyPr/>
          <a:lstStyle/>
          <a:p>
            <a:fld id="{E038E271-308C-2E46-A3EC-56326F9084CC}" type="slidenum">
              <a:rPr lang="nl-BE" smtClean="0"/>
              <a:pPr/>
              <a:t>18</a:t>
            </a:fld>
            <a:endParaRPr lang="nl-BE" dirty="0"/>
          </a:p>
        </p:txBody>
      </p:sp>
      <p:sp>
        <p:nvSpPr>
          <p:cNvPr id="5" name="Tekstvak 4">
            <a:extLst>
              <a:ext uri="{FF2B5EF4-FFF2-40B4-BE49-F238E27FC236}">
                <a16:creationId xmlns:a16="http://schemas.microsoft.com/office/drawing/2014/main" id="{8B1D6624-5A3D-E343-A279-5EC07CA58A7E}"/>
              </a:ext>
            </a:extLst>
          </p:cNvPr>
          <p:cNvSpPr txBox="1"/>
          <p:nvPr/>
        </p:nvSpPr>
        <p:spPr>
          <a:xfrm>
            <a:off x="623886" y="1159587"/>
            <a:ext cx="11568105" cy="527633"/>
          </a:xfrm>
          <a:prstGeom prst="rect">
            <a:avLst/>
          </a:prstGeom>
          <a:noFill/>
        </p:spPr>
        <p:txBody>
          <a:bodyPr wrap="square" lIns="0" tIns="0" rIns="0" bIns="0" rtlCol="0">
            <a:noAutofit/>
          </a:bodyPr>
          <a:lstStyle/>
          <a:p>
            <a:r>
              <a:rPr lang="nl-BE" sz="2000" i="1" dirty="0">
                <a:latin typeface="Gotham" panose="02000603040000020004" pitchFamily="2" charset="0"/>
                <a:ea typeface="Verdana" panose="020B0604030504040204" pitchFamily="34" charset="0"/>
                <a:cs typeface="Verdana" panose="020B0604030504040204" pitchFamily="34" charset="0"/>
              </a:rPr>
              <a:t>Visuele weergave a.d.h.v. twee regressielijnen (</a:t>
            </a:r>
            <a:r>
              <a:rPr lang="nl-BE" sz="2000" i="1" dirty="0">
                <a:solidFill>
                  <a:srgbClr val="CE2F21"/>
                </a:solidFill>
                <a:latin typeface="Gotham" panose="02000603040000020004" pitchFamily="2" charset="0"/>
                <a:ea typeface="Verdana" panose="020B0604030504040204" pitchFamily="34" charset="0"/>
                <a:cs typeface="Verdana" panose="020B0604030504040204" pitchFamily="34" charset="0"/>
              </a:rPr>
              <a:t>eentje voor AC20 = 0, </a:t>
            </a:r>
            <a:r>
              <a:rPr lang="nl-BE" sz="2000" i="1" dirty="0">
                <a:solidFill>
                  <a:srgbClr val="2D71B2"/>
                </a:solidFill>
                <a:latin typeface="Gotham" panose="02000603040000020004" pitchFamily="2" charset="0"/>
                <a:ea typeface="Verdana" panose="020B0604030504040204" pitchFamily="34" charset="0"/>
                <a:cs typeface="Verdana" panose="020B0604030504040204" pitchFamily="34" charset="0"/>
              </a:rPr>
              <a:t>eentje voor AC20 = 1</a:t>
            </a:r>
            <a:r>
              <a:rPr lang="nl-BE" sz="2000" i="1" dirty="0">
                <a:latin typeface="Gotham" panose="02000603040000020004" pitchFamily="2" charset="0"/>
                <a:ea typeface="Verdana" panose="020B0604030504040204" pitchFamily="34" charset="0"/>
                <a:cs typeface="Verdana" panose="020B0604030504040204" pitchFamily="34" charset="0"/>
              </a:rPr>
              <a:t>)</a:t>
            </a:r>
            <a:endParaRPr lang="nl-BE" sz="2800" i="1" dirty="0">
              <a:latin typeface="Gotham" panose="02000603040000020004" pitchFamily="2" charset="0"/>
              <a:ea typeface="Verdana" panose="020B0604030504040204" pitchFamily="34" charset="0"/>
              <a:cs typeface="Verdana" panose="020B0604030504040204" pitchFamily="34" charset="0"/>
            </a:endParaRPr>
          </a:p>
        </p:txBody>
      </p:sp>
      <p:sp>
        <p:nvSpPr>
          <p:cNvPr id="4" name="Tijdelijke aanduiding voor inhoud 3">
            <a:extLst>
              <a:ext uri="{FF2B5EF4-FFF2-40B4-BE49-F238E27FC236}">
                <a16:creationId xmlns:a16="http://schemas.microsoft.com/office/drawing/2014/main" id="{E222DE8B-FE9F-1B4A-942A-E6A2EF34D2CB}"/>
              </a:ext>
            </a:extLst>
          </p:cNvPr>
          <p:cNvSpPr>
            <a:spLocks noGrp="1"/>
          </p:cNvSpPr>
          <p:nvPr>
            <p:ph idx="1"/>
          </p:nvPr>
        </p:nvSpPr>
        <p:spPr>
          <a:xfrm>
            <a:off x="623887" y="1800529"/>
            <a:ext cx="10944226" cy="5057471"/>
          </a:xfrm>
          <a:solidFill>
            <a:schemeClr val="bg1"/>
          </a:solidFill>
        </p:spPr>
        <p:txBody>
          <a:bodyPr/>
          <a:lstStyle/>
          <a:p>
            <a:pPr marL="0" indent="0">
              <a:buNone/>
            </a:pPr>
            <a:endParaRPr lang="nl-BE"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endParaRPr lang="nl-BE" sz="1200"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r>
              <a:rPr lang="nl-BE" sz="2000" dirty="0">
                <a:solidFill>
                  <a:srgbClr val="E20A07"/>
                </a:solidFill>
                <a:latin typeface="Verdana" panose="020B0604030504040204" pitchFamily="34" charset="0"/>
              </a:rPr>
              <a:t>		    </a:t>
            </a:r>
            <a:r>
              <a:rPr lang="nl-BE" sz="2000" b="0" dirty="0">
                <a:solidFill>
                  <a:srgbClr val="E20A07"/>
                </a:solidFill>
                <a:latin typeface="Verdana" panose="020B0604030504040204" pitchFamily="34" charset="0"/>
              </a:rPr>
              <a:t>Effect IM_z indien</a:t>
            </a:r>
            <a:r>
              <a:rPr lang="nl-BE" sz="2000" dirty="0">
                <a:solidFill>
                  <a:srgbClr val="E20A07"/>
                </a:solidFill>
                <a:latin typeface="Verdana" panose="020B0604030504040204" pitchFamily="34" charset="0"/>
              </a:rPr>
              <a:t> geen COVID: </a:t>
            </a:r>
            <a:r>
              <a:rPr lang="nl-BE" sz="2000" b="0" dirty="0">
                <a:solidFill>
                  <a:srgbClr val="E20A07"/>
                </a:solidFill>
                <a:latin typeface="Verdana" panose="020B0604030504040204" pitchFamily="34" charset="0"/>
              </a:rPr>
              <a:t>1.15 </a:t>
            </a:r>
            <a:r>
              <a:rPr lang="nl-BE" sz="1600" b="0" dirty="0">
                <a:solidFill>
                  <a:srgbClr val="E20A07"/>
                </a:solidFill>
                <a:latin typeface="Verdana" panose="020B0604030504040204" pitchFamily="34" charset="0"/>
              </a:rPr>
              <a:t>(=1.15 + 0* </a:t>
            </a:r>
            <a:r>
              <a:rPr lang="nl-BE" sz="1600" b="0" dirty="0">
                <a:solidFill>
                  <a:srgbClr val="E20A07"/>
                </a:solidFill>
                <a:highlight>
                  <a:srgbClr val="FFFF00"/>
                </a:highlight>
                <a:latin typeface="Verdana" panose="020B0604030504040204" pitchFamily="34" charset="0"/>
              </a:rPr>
              <a:t>0.93</a:t>
            </a:r>
            <a:r>
              <a:rPr lang="nl-BE" sz="1600" b="0" dirty="0">
                <a:solidFill>
                  <a:srgbClr val="E20A07"/>
                </a:solidFill>
                <a:latin typeface="Verdana" panose="020B0604030504040204" pitchFamily="34" charset="0"/>
              </a:rPr>
              <a:t>) </a:t>
            </a:r>
            <a:endParaRPr lang="nl-BE" sz="1600" b="0" dirty="0"/>
          </a:p>
          <a:p>
            <a:pPr marL="0" indent="0">
              <a:buNone/>
            </a:pPr>
            <a:r>
              <a:rPr lang="nl-BE" sz="2000" dirty="0">
                <a:solidFill>
                  <a:srgbClr val="2B72B2"/>
                </a:solidFill>
                <a:latin typeface="Verdana" panose="020B0604030504040204" pitchFamily="34" charset="0"/>
              </a:rPr>
              <a:t>		    </a:t>
            </a:r>
            <a:r>
              <a:rPr lang="nl-BE" sz="2000" b="0" dirty="0">
                <a:solidFill>
                  <a:srgbClr val="2B72B2"/>
                </a:solidFill>
                <a:latin typeface="Verdana" panose="020B0604030504040204" pitchFamily="34" charset="0"/>
              </a:rPr>
              <a:t>Effect IM_z indien</a:t>
            </a:r>
            <a:r>
              <a:rPr lang="nl-BE" sz="2000" dirty="0">
                <a:solidFill>
                  <a:srgbClr val="2B72B2"/>
                </a:solidFill>
                <a:latin typeface="Verdana" panose="020B0604030504040204" pitchFamily="34" charset="0"/>
              </a:rPr>
              <a:t> wel COVID</a:t>
            </a:r>
            <a:r>
              <a:rPr lang="nl-BE" sz="2000" b="0" dirty="0">
                <a:solidFill>
                  <a:srgbClr val="2B72B2"/>
                </a:solidFill>
                <a:latin typeface="Verdana" panose="020B0604030504040204" pitchFamily="34" charset="0"/>
              </a:rPr>
              <a:t>:   2.08</a:t>
            </a:r>
            <a:r>
              <a:rPr lang="nl-BE" sz="2000" dirty="0">
                <a:solidFill>
                  <a:srgbClr val="2B72B2"/>
                </a:solidFill>
                <a:latin typeface="Verdana" panose="020B0604030504040204" pitchFamily="34" charset="0"/>
              </a:rPr>
              <a:t> </a:t>
            </a:r>
            <a:r>
              <a:rPr lang="nl-BE" sz="1600" b="0" dirty="0">
                <a:solidFill>
                  <a:srgbClr val="2B72B2"/>
                </a:solidFill>
                <a:latin typeface="Verdana" panose="020B0604030504040204" pitchFamily="34" charset="0"/>
              </a:rPr>
              <a:t>(=1.15 + 1* </a:t>
            </a:r>
            <a:r>
              <a:rPr lang="nl-BE" sz="1600" b="0" dirty="0">
                <a:solidFill>
                  <a:srgbClr val="2B72B2"/>
                </a:solidFill>
                <a:highlight>
                  <a:srgbClr val="FFFF00"/>
                </a:highlight>
                <a:latin typeface="Verdana" panose="020B0604030504040204" pitchFamily="34" charset="0"/>
              </a:rPr>
              <a:t>0.93</a:t>
            </a:r>
            <a:r>
              <a:rPr lang="nl-BE" sz="1600" b="0" dirty="0">
                <a:solidFill>
                  <a:srgbClr val="2B72B2"/>
                </a:solidFill>
                <a:latin typeface="Verdana" panose="020B0604030504040204" pitchFamily="34" charset="0"/>
              </a:rPr>
              <a:t>)</a:t>
            </a:r>
            <a:endParaRPr lang="nl-BE" sz="2000" dirty="0"/>
          </a:p>
        </p:txBody>
      </p:sp>
      <p:pic>
        <p:nvPicPr>
          <p:cNvPr id="10241" name="Picture 1" descr="page16image57827664">
            <a:extLst>
              <a:ext uri="{FF2B5EF4-FFF2-40B4-BE49-F238E27FC236}">
                <a16:creationId xmlns:a16="http://schemas.microsoft.com/office/drawing/2014/main" id="{60AE2A2A-79CF-8E42-AE36-35FB99934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6531" y="1687220"/>
            <a:ext cx="6311806" cy="42639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 descr="page15image57833072">
            <a:extLst>
              <a:ext uri="{FF2B5EF4-FFF2-40B4-BE49-F238E27FC236}">
                <a16:creationId xmlns:a16="http://schemas.microsoft.com/office/drawing/2014/main" id="{6760FCC6-6475-8842-AE5C-AD691A89ED4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 r="40188"/>
          <a:stretch/>
        </p:blipFill>
        <p:spPr bwMode="auto">
          <a:xfrm>
            <a:off x="232877" y="1800529"/>
            <a:ext cx="2656101" cy="1559553"/>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a:extLst>
              <a:ext uri="{FF2B5EF4-FFF2-40B4-BE49-F238E27FC236}">
                <a16:creationId xmlns:a16="http://schemas.microsoft.com/office/drawing/2014/main" id="{D55EF16F-85FD-F44E-906F-BFBF654F8BAB}"/>
              </a:ext>
            </a:extLst>
          </p:cNvPr>
          <p:cNvSpPr txBox="1"/>
          <p:nvPr/>
        </p:nvSpPr>
        <p:spPr>
          <a:xfrm>
            <a:off x="9150649" y="3674437"/>
            <a:ext cx="2445489" cy="229070"/>
          </a:xfrm>
          <a:prstGeom prst="rect">
            <a:avLst/>
          </a:prstGeom>
          <a:solidFill>
            <a:schemeClr val="bg1"/>
          </a:solidFill>
        </p:spPr>
        <p:txBody>
          <a:bodyPr wrap="square" lIns="0" tIns="0" rIns="0" bIns="0" rtlCol="0">
            <a:noAutofit/>
          </a:bodyPr>
          <a:lstStyle/>
          <a:p>
            <a:pPr algn="l"/>
            <a:r>
              <a:rPr lang="nl-BE" sz="1000" b="1" dirty="0">
                <a:solidFill>
                  <a:srgbClr val="CE2F21"/>
                </a:solidFill>
                <a:latin typeface="Gotham" panose="02000603040000020004" pitchFamily="2" charset="0"/>
                <a:ea typeface="Verdana" panose="020B0604030504040204" pitchFamily="34" charset="0"/>
                <a:cs typeface="Verdana" panose="020B0604030504040204" pitchFamily="34" charset="0"/>
              </a:rPr>
              <a:t>Geen covid</a:t>
            </a:r>
          </a:p>
        </p:txBody>
      </p:sp>
      <p:sp>
        <p:nvSpPr>
          <p:cNvPr id="14" name="Tekstvak 13">
            <a:extLst>
              <a:ext uri="{FF2B5EF4-FFF2-40B4-BE49-F238E27FC236}">
                <a16:creationId xmlns:a16="http://schemas.microsoft.com/office/drawing/2014/main" id="{2D25B670-AC57-1A4A-865F-EF103636AA9A}"/>
              </a:ext>
            </a:extLst>
          </p:cNvPr>
          <p:cNvSpPr txBox="1"/>
          <p:nvPr/>
        </p:nvSpPr>
        <p:spPr>
          <a:xfrm>
            <a:off x="9154194" y="3890632"/>
            <a:ext cx="2445489" cy="229070"/>
          </a:xfrm>
          <a:prstGeom prst="rect">
            <a:avLst/>
          </a:prstGeom>
          <a:solidFill>
            <a:schemeClr val="bg1"/>
          </a:solidFill>
        </p:spPr>
        <p:txBody>
          <a:bodyPr wrap="square" lIns="0" tIns="0" rIns="0" bIns="0" rtlCol="0">
            <a:noAutofit/>
          </a:bodyPr>
          <a:lstStyle/>
          <a:p>
            <a:pPr algn="l"/>
            <a:r>
              <a:rPr lang="nl-BE" sz="1000" b="1" dirty="0">
                <a:solidFill>
                  <a:srgbClr val="2D71B2"/>
                </a:solidFill>
                <a:latin typeface="Gotham" panose="02000603040000020004" pitchFamily="2" charset="0"/>
                <a:ea typeface="Verdana" panose="020B0604030504040204" pitchFamily="34" charset="0"/>
                <a:cs typeface="Verdana" panose="020B0604030504040204" pitchFamily="34" charset="0"/>
              </a:rPr>
              <a:t>Wel covid</a:t>
            </a:r>
          </a:p>
        </p:txBody>
      </p:sp>
      <p:sp>
        <p:nvSpPr>
          <p:cNvPr id="10" name="Rechthoek 9">
            <a:extLst>
              <a:ext uri="{FF2B5EF4-FFF2-40B4-BE49-F238E27FC236}">
                <a16:creationId xmlns:a16="http://schemas.microsoft.com/office/drawing/2014/main" id="{7E89F99E-B939-A841-904B-E392FA7DB57E}"/>
              </a:ext>
            </a:extLst>
          </p:cNvPr>
          <p:cNvSpPr/>
          <p:nvPr/>
        </p:nvSpPr>
        <p:spPr bwMode="auto">
          <a:xfrm>
            <a:off x="1280160" y="3123080"/>
            <a:ext cx="701040" cy="229070"/>
          </a:xfrm>
          <a:prstGeom prst="rect">
            <a:avLst/>
          </a:prstGeom>
          <a:solidFill>
            <a:srgbClr val="FFFF00">
              <a:alpha val="45000"/>
            </a:srgbClr>
          </a:solidFill>
          <a:ln>
            <a:solidFill>
              <a:srgbClr val="FFFF00"/>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17" name="Vrije vorm 16">
            <a:extLst>
              <a:ext uri="{FF2B5EF4-FFF2-40B4-BE49-F238E27FC236}">
                <a16:creationId xmlns:a16="http://schemas.microsoft.com/office/drawing/2014/main" id="{3DC3B4EA-9309-5B46-84BE-E7F7416A2598}"/>
              </a:ext>
            </a:extLst>
          </p:cNvPr>
          <p:cNvSpPr/>
          <p:nvPr/>
        </p:nvSpPr>
        <p:spPr bwMode="auto">
          <a:xfrm>
            <a:off x="9431867" y="3674533"/>
            <a:ext cx="982133" cy="2455334"/>
          </a:xfrm>
          <a:custGeom>
            <a:avLst/>
            <a:gdLst>
              <a:gd name="connsiteX0" fmla="*/ 389466 w 982133"/>
              <a:gd name="connsiteY0" fmla="*/ 67734 h 2455334"/>
              <a:gd name="connsiteX1" fmla="*/ 982133 w 982133"/>
              <a:gd name="connsiteY1" fmla="*/ 0 h 2455334"/>
              <a:gd name="connsiteX2" fmla="*/ 982133 w 982133"/>
              <a:gd name="connsiteY2" fmla="*/ 0 h 2455334"/>
              <a:gd name="connsiteX3" fmla="*/ 220133 w 982133"/>
              <a:gd name="connsiteY3" fmla="*/ 1947334 h 2455334"/>
              <a:gd name="connsiteX4" fmla="*/ 0 w 982133"/>
              <a:gd name="connsiteY4" fmla="*/ 2455334 h 2455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133" h="2455334">
                <a:moveTo>
                  <a:pt x="389466" y="67734"/>
                </a:moveTo>
                <a:lnTo>
                  <a:pt x="982133" y="0"/>
                </a:lnTo>
                <a:lnTo>
                  <a:pt x="982133" y="0"/>
                </a:lnTo>
                <a:cubicBezTo>
                  <a:pt x="855133" y="324555"/>
                  <a:pt x="383822" y="1538112"/>
                  <a:pt x="220133" y="1947334"/>
                </a:cubicBezTo>
                <a:cubicBezTo>
                  <a:pt x="56444" y="2356556"/>
                  <a:pt x="28222" y="2405945"/>
                  <a:pt x="0" y="2455334"/>
                </a:cubicBezTo>
              </a:path>
            </a:pathLst>
          </a:custGeom>
          <a:noFill/>
          <a:ln>
            <a:solidFill>
              <a:srgbClr val="C00000"/>
            </a:solidFill>
            <a:headEnd type="none" w="med" len="med"/>
            <a:tailEnd type="triangle" w="med" len="med"/>
          </a:ln>
          <a:extLst>
            <a:ext uri="{91240B29-F687-4f45-9708-019B960494DF}">
              <a14:hiddenLine xmlns="" xmlns:a14="http://schemas.microsoft.com/office/drawing/2010/main" w="9525">
                <a:solidFill>
                  <a:srgbClr val="000000"/>
                </a:solidFill>
                <a:miter lim="800000"/>
                <a:headEnd/>
                <a:tailEnd/>
              </a14:hiddenLine>
            </a:ext>
          </a:extLst>
        </p:spPr>
        <p:txBody>
          <a:bodyPr rtlCol="0" anchor="ctr"/>
          <a:lstStyle/>
          <a:p>
            <a:pPr algn="ctr"/>
            <a:endParaRPr lang="nl-BE"/>
          </a:p>
        </p:txBody>
      </p:sp>
      <p:sp>
        <p:nvSpPr>
          <p:cNvPr id="19" name="Vrije vorm 18">
            <a:extLst>
              <a:ext uri="{FF2B5EF4-FFF2-40B4-BE49-F238E27FC236}">
                <a16:creationId xmlns:a16="http://schemas.microsoft.com/office/drawing/2014/main" id="{22B593BF-4D4A-EE4C-8F30-4B1FA0488EF0}"/>
              </a:ext>
            </a:extLst>
          </p:cNvPr>
          <p:cNvSpPr/>
          <p:nvPr/>
        </p:nvSpPr>
        <p:spPr bwMode="auto">
          <a:xfrm>
            <a:off x="9414934" y="3894665"/>
            <a:ext cx="982133" cy="2623223"/>
          </a:xfrm>
          <a:custGeom>
            <a:avLst/>
            <a:gdLst>
              <a:gd name="connsiteX0" fmla="*/ 389466 w 982133"/>
              <a:gd name="connsiteY0" fmla="*/ 67734 h 2455334"/>
              <a:gd name="connsiteX1" fmla="*/ 982133 w 982133"/>
              <a:gd name="connsiteY1" fmla="*/ 0 h 2455334"/>
              <a:gd name="connsiteX2" fmla="*/ 982133 w 982133"/>
              <a:gd name="connsiteY2" fmla="*/ 0 h 2455334"/>
              <a:gd name="connsiteX3" fmla="*/ 220133 w 982133"/>
              <a:gd name="connsiteY3" fmla="*/ 1947334 h 2455334"/>
              <a:gd name="connsiteX4" fmla="*/ 0 w 982133"/>
              <a:gd name="connsiteY4" fmla="*/ 2455334 h 2455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133" h="2455334">
                <a:moveTo>
                  <a:pt x="389466" y="67734"/>
                </a:moveTo>
                <a:lnTo>
                  <a:pt x="982133" y="0"/>
                </a:lnTo>
                <a:lnTo>
                  <a:pt x="982133" y="0"/>
                </a:lnTo>
                <a:cubicBezTo>
                  <a:pt x="855133" y="324555"/>
                  <a:pt x="383822" y="1538112"/>
                  <a:pt x="220133" y="1947334"/>
                </a:cubicBezTo>
                <a:cubicBezTo>
                  <a:pt x="56444" y="2356556"/>
                  <a:pt x="28222" y="2405945"/>
                  <a:pt x="0" y="2455334"/>
                </a:cubicBezTo>
              </a:path>
            </a:pathLst>
          </a:custGeom>
          <a:noFill/>
          <a:ln>
            <a:solidFill>
              <a:srgbClr val="2D71B2"/>
            </a:solidFill>
            <a:headEnd type="none" w="med" len="med"/>
            <a:tailEnd type="triangle" w="med" len="med"/>
          </a:ln>
          <a:extLst>
            <a:ext uri="{91240B29-F687-4f45-9708-019B960494DF}">
              <a14:hiddenLine xmlns="" xmlns:a14="http://schemas.microsoft.com/office/drawing/2010/main" w="9525">
                <a:solidFill>
                  <a:srgbClr val="000000"/>
                </a:solidFill>
                <a:miter lim="800000"/>
                <a:headEnd/>
                <a:tailEnd/>
              </a14:hiddenLine>
            </a:ext>
          </a:extLst>
        </p:spPr>
        <p:txBody>
          <a:bodyPr rtlCol="0" anchor="ctr"/>
          <a:lstStyle/>
          <a:p>
            <a:pPr algn="ctr"/>
            <a:endParaRPr lang="nl-BE"/>
          </a:p>
        </p:txBody>
      </p:sp>
      <p:sp>
        <p:nvSpPr>
          <p:cNvPr id="16" name="Rechthoek 15">
            <a:extLst>
              <a:ext uri="{FF2B5EF4-FFF2-40B4-BE49-F238E27FC236}">
                <a16:creationId xmlns:a16="http://schemas.microsoft.com/office/drawing/2014/main" id="{5F06D47A-AD55-914D-8B0F-348479BA6566}"/>
              </a:ext>
            </a:extLst>
          </p:cNvPr>
          <p:cNvSpPr/>
          <p:nvPr/>
        </p:nvSpPr>
        <p:spPr bwMode="auto">
          <a:xfrm>
            <a:off x="8593007" y="6129867"/>
            <a:ext cx="557642" cy="574431"/>
          </a:xfrm>
          <a:prstGeom prst="rect">
            <a:avLst/>
          </a:prstGeom>
          <a:solidFill>
            <a:srgbClr val="7030A0">
              <a:alpha val="45000"/>
            </a:srgbClr>
          </a:solidFill>
          <a:ln>
            <a:solidFill>
              <a:srgbClr val="FFFF00"/>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18" name="Rechthoek 17">
            <a:extLst>
              <a:ext uri="{FF2B5EF4-FFF2-40B4-BE49-F238E27FC236}">
                <a16:creationId xmlns:a16="http://schemas.microsoft.com/office/drawing/2014/main" id="{2AF5F01D-8C2B-E44B-8185-5AD58D0A7F48}"/>
              </a:ext>
            </a:extLst>
          </p:cNvPr>
          <p:cNvSpPr/>
          <p:nvPr/>
        </p:nvSpPr>
        <p:spPr bwMode="auto">
          <a:xfrm>
            <a:off x="1280160" y="2580305"/>
            <a:ext cx="701040" cy="229071"/>
          </a:xfrm>
          <a:prstGeom prst="rect">
            <a:avLst/>
          </a:prstGeom>
          <a:solidFill>
            <a:srgbClr val="7030A0">
              <a:alpha val="45000"/>
            </a:srgbClr>
          </a:solidFill>
          <a:ln>
            <a:solidFill>
              <a:srgbClr val="FFFF00"/>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Tree>
    <p:extLst>
      <p:ext uri="{BB962C8B-B14F-4D97-AF65-F5344CB8AC3E}">
        <p14:creationId xmlns:p14="http://schemas.microsoft.com/office/powerpoint/2010/main" val="2467957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D7A74F-C645-024F-809D-6A39D4D8616F}"/>
              </a:ext>
            </a:extLst>
          </p:cNvPr>
          <p:cNvSpPr>
            <a:spLocks noGrp="1"/>
          </p:cNvSpPr>
          <p:nvPr>
            <p:ph type="title"/>
          </p:nvPr>
        </p:nvSpPr>
        <p:spPr/>
        <p:txBody>
          <a:bodyPr/>
          <a:lstStyle/>
          <a:p>
            <a:r>
              <a:rPr lang="nl-BE" dirty="0"/>
              <a:t>OV4</a:t>
            </a:r>
          </a:p>
        </p:txBody>
      </p:sp>
      <p:sp>
        <p:nvSpPr>
          <p:cNvPr id="3" name="Tijdelijke aanduiding voor dianummer 2">
            <a:extLst>
              <a:ext uri="{FF2B5EF4-FFF2-40B4-BE49-F238E27FC236}">
                <a16:creationId xmlns:a16="http://schemas.microsoft.com/office/drawing/2014/main" id="{394CF9AE-ECB5-9E42-9757-C942CF0B9F0A}"/>
              </a:ext>
            </a:extLst>
          </p:cNvPr>
          <p:cNvSpPr>
            <a:spLocks noGrp="1"/>
          </p:cNvSpPr>
          <p:nvPr>
            <p:ph type="sldNum" sz="quarter" idx="10"/>
          </p:nvPr>
        </p:nvSpPr>
        <p:spPr/>
        <p:txBody>
          <a:bodyPr/>
          <a:lstStyle/>
          <a:p>
            <a:fld id="{E038E271-308C-2E46-A3EC-56326F9084CC}" type="slidenum">
              <a:rPr lang="nl-BE" smtClean="0"/>
              <a:pPr/>
              <a:t>19</a:t>
            </a:fld>
            <a:endParaRPr lang="nl-BE" dirty="0"/>
          </a:p>
        </p:txBody>
      </p:sp>
      <p:sp>
        <p:nvSpPr>
          <p:cNvPr id="4" name="Tijdelijke aanduiding voor inhoud 3">
            <a:extLst>
              <a:ext uri="{FF2B5EF4-FFF2-40B4-BE49-F238E27FC236}">
                <a16:creationId xmlns:a16="http://schemas.microsoft.com/office/drawing/2014/main" id="{AECC3AE3-4665-084A-9ECE-AE4FC28075D7}"/>
              </a:ext>
            </a:extLst>
          </p:cNvPr>
          <p:cNvSpPr>
            <a:spLocks noGrp="1"/>
          </p:cNvSpPr>
          <p:nvPr>
            <p:ph idx="1"/>
          </p:nvPr>
        </p:nvSpPr>
        <p:spPr/>
        <p:txBody>
          <a:bodyPr wrap="square"/>
          <a:lstStyle/>
          <a:p>
            <a:pPr marL="0" indent="0" algn="just">
              <a:buNone/>
            </a:pPr>
            <a:r>
              <a:rPr lang="nl-BE" dirty="0"/>
              <a:t>In hoeverre is het effect van het </a:t>
            </a:r>
            <a:r>
              <a:rPr lang="nl-BE" u="sng" dirty="0"/>
              <a:t>aantal opgenomen studiepunten </a:t>
            </a:r>
            <a:r>
              <a:rPr lang="nl-BE" dirty="0"/>
              <a:t>op het behaalde resultaat afhankelijk van </a:t>
            </a:r>
            <a:r>
              <a:rPr lang="nl-BE" u="sng" dirty="0"/>
              <a:t>intrinsieke motivatie </a:t>
            </a:r>
            <a:r>
              <a:rPr lang="nl-BE" dirty="0"/>
              <a:t>(rekening houdend met een potentieel Covid effect en een effect van al dan niet werkstudent zijn)? </a:t>
            </a:r>
            <a:endParaRPr lang="nl-BE" dirty="0">
              <a:effectLst/>
            </a:endParaRPr>
          </a:p>
        </p:txBody>
      </p:sp>
    </p:spTree>
    <p:extLst>
      <p:ext uri="{BB962C8B-B14F-4D97-AF65-F5344CB8AC3E}">
        <p14:creationId xmlns:p14="http://schemas.microsoft.com/office/powerpoint/2010/main" val="3187921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9D7D5-11ED-B94F-B3FF-72321C7F890C}"/>
              </a:ext>
            </a:extLst>
          </p:cNvPr>
          <p:cNvSpPr>
            <a:spLocks noGrp="1"/>
          </p:cNvSpPr>
          <p:nvPr>
            <p:ph type="sldNum" sz="quarter" idx="10"/>
          </p:nvPr>
        </p:nvSpPr>
        <p:spPr/>
        <p:txBody>
          <a:bodyPr/>
          <a:lstStyle/>
          <a:p>
            <a:endParaRPr lang="nl-BE" dirty="0"/>
          </a:p>
        </p:txBody>
      </p:sp>
      <p:sp>
        <p:nvSpPr>
          <p:cNvPr id="10" name="Content Placeholder 9">
            <a:extLst>
              <a:ext uri="{FF2B5EF4-FFF2-40B4-BE49-F238E27FC236}">
                <a16:creationId xmlns:a16="http://schemas.microsoft.com/office/drawing/2014/main" id="{A72CD1A8-D6A8-3C42-A93B-672CCFBA05C0}"/>
              </a:ext>
            </a:extLst>
          </p:cNvPr>
          <p:cNvSpPr>
            <a:spLocks noGrp="1"/>
          </p:cNvSpPr>
          <p:nvPr>
            <p:ph sz="quarter" idx="25"/>
          </p:nvPr>
        </p:nvSpPr>
        <p:spPr/>
        <p:txBody>
          <a:bodyPr/>
          <a:lstStyle/>
          <a:p>
            <a:pPr marL="0" indent="0">
              <a:buNone/>
            </a:pPr>
            <a:r>
              <a:rPr lang="nl-BE" i="1" dirty="0"/>
              <a:t>In slides vorige les zit een ander voorbeeld en toelichting. </a:t>
            </a:r>
            <a:r>
              <a:rPr lang="nl-BE" i="1"/>
              <a:t>Kan zelfstandig bekeken worden…</a:t>
            </a:r>
            <a:endParaRPr lang="en-BE" i="1"/>
          </a:p>
        </p:txBody>
      </p:sp>
      <p:sp>
        <p:nvSpPr>
          <p:cNvPr id="11" name="Text Placeholder 10">
            <a:extLst>
              <a:ext uri="{FF2B5EF4-FFF2-40B4-BE49-F238E27FC236}">
                <a16:creationId xmlns:a16="http://schemas.microsoft.com/office/drawing/2014/main" id="{E52DBBB3-1531-CD4F-90B1-1F37ABD2F586}"/>
              </a:ext>
            </a:extLst>
          </p:cNvPr>
          <p:cNvSpPr>
            <a:spLocks noGrp="1"/>
          </p:cNvSpPr>
          <p:nvPr>
            <p:ph type="body" sz="quarter" idx="26"/>
          </p:nvPr>
        </p:nvSpPr>
        <p:spPr/>
        <p:txBody>
          <a:bodyPr>
            <a:normAutofit/>
          </a:bodyPr>
          <a:lstStyle/>
          <a:p>
            <a:r>
              <a:rPr lang="nl-BE" dirty="0"/>
              <a:t>Interacties</a:t>
            </a:r>
            <a:endParaRPr lang="en-BE"/>
          </a:p>
        </p:txBody>
      </p:sp>
      <p:pic>
        <p:nvPicPr>
          <p:cNvPr id="1026" name="Picture 2" descr="Afbeeldingsresultaat voor lineaire regressie">
            <a:extLst>
              <a:ext uri="{FF2B5EF4-FFF2-40B4-BE49-F238E27FC236}">
                <a16:creationId xmlns:a16="http://schemas.microsoft.com/office/drawing/2014/main" id="{4E07EFA0-DD24-404B-8C76-9FDA855BC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303777">
            <a:off x="7249399" y="-549269"/>
            <a:ext cx="260229" cy="130115"/>
          </a:xfrm>
          <a:prstGeom prst="rect">
            <a:avLst/>
          </a:prstGeom>
          <a:noFill/>
          <a:extLst>
            <a:ext uri="{909E8E84-426E-40DD-AFC4-6F175D3DCCD1}">
              <a14:hiddenFill xmlns:a14="http://schemas.microsoft.com/office/drawing/2010/main">
                <a:solidFill>
                  <a:srgbClr val="FFFFFF"/>
                </a:solidFill>
              </a14:hiddenFill>
            </a:ext>
          </a:extLst>
        </p:spPr>
      </p:pic>
      <p:pic>
        <p:nvPicPr>
          <p:cNvPr id="22" name="Tijdelijke aanduiding voor afbeelding 21">
            <a:extLst>
              <a:ext uri="{FF2B5EF4-FFF2-40B4-BE49-F238E27FC236}">
                <a16:creationId xmlns:a16="http://schemas.microsoft.com/office/drawing/2014/main" id="{2394DF99-89BB-5B44-A0D2-F4E4EB0CAED9}"/>
              </a:ext>
            </a:extLst>
          </p:cNvPr>
          <p:cNvPicPr>
            <a:picLocks noGrp="1" noChangeAspect="1"/>
          </p:cNvPicPr>
          <p:nvPr>
            <p:ph type="pic" sz="quarter" idx="18"/>
          </p:nvPr>
        </p:nvPicPr>
        <p:blipFill rotWithShape="1">
          <a:blip r:embed="rId4"/>
          <a:srcRect t="-5530" b="-5530"/>
          <a:stretch/>
        </p:blipFill>
        <p:spPr>
          <a:xfrm>
            <a:off x="5253126" y="1378339"/>
            <a:ext cx="1674000" cy="1672263"/>
          </a:xfrm>
        </p:spPr>
      </p:pic>
    </p:spTree>
    <p:extLst>
      <p:ext uri="{BB962C8B-B14F-4D97-AF65-F5344CB8AC3E}">
        <p14:creationId xmlns:p14="http://schemas.microsoft.com/office/powerpoint/2010/main" val="23371115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BCA444-2EB6-384E-86B7-458FEF38C48D}"/>
              </a:ext>
            </a:extLst>
          </p:cNvPr>
          <p:cNvSpPr>
            <a:spLocks noGrp="1"/>
          </p:cNvSpPr>
          <p:nvPr>
            <p:ph type="title"/>
          </p:nvPr>
        </p:nvSpPr>
        <p:spPr/>
        <p:txBody>
          <a:bodyPr/>
          <a:lstStyle/>
          <a:p>
            <a:r>
              <a:rPr lang="nl-BE" dirty="0"/>
              <a:t>Resultaten OV4</a:t>
            </a:r>
          </a:p>
        </p:txBody>
      </p:sp>
      <p:sp>
        <p:nvSpPr>
          <p:cNvPr id="3" name="Tijdelijke aanduiding voor dianummer 2">
            <a:extLst>
              <a:ext uri="{FF2B5EF4-FFF2-40B4-BE49-F238E27FC236}">
                <a16:creationId xmlns:a16="http://schemas.microsoft.com/office/drawing/2014/main" id="{2183F126-AABB-7C47-BE58-AE6B05DB13D9}"/>
              </a:ext>
            </a:extLst>
          </p:cNvPr>
          <p:cNvSpPr>
            <a:spLocks noGrp="1"/>
          </p:cNvSpPr>
          <p:nvPr>
            <p:ph type="sldNum" sz="quarter" idx="10"/>
          </p:nvPr>
        </p:nvSpPr>
        <p:spPr/>
        <p:txBody>
          <a:bodyPr/>
          <a:lstStyle/>
          <a:p>
            <a:fld id="{E038E271-308C-2E46-A3EC-56326F9084CC}" type="slidenum">
              <a:rPr lang="nl-BE" smtClean="0"/>
              <a:pPr/>
              <a:t>20</a:t>
            </a:fld>
            <a:endParaRPr lang="nl-BE" dirty="0"/>
          </a:p>
        </p:txBody>
      </p:sp>
      <p:sp>
        <p:nvSpPr>
          <p:cNvPr id="9" name="Rectangle 3">
            <a:extLst>
              <a:ext uri="{FF2B5EF4-FFF2-40B4-BE49-F238E27FC236}">
                <a16:creationId xmlns:a16="http://schemas.microsoft.com/office/drawing/2014/main" id="{12D678C3-51FA-044E-92D4-201DCE067C9F}"/>
              </a:ext>
            </a:extLst>
          </p:cNvPr>
          <p:cNvSpPr txBox="1">
            <a:spLocks noChangeArrowheads="1"/>
          </p:cNvSpPr>
          <p:nvPr/>
        </p:nvSpPr>
        <p:spPr bwMode="auto">
          <a:xfrm>
            <a:off x="9195868" y="1099367"/>
            <a:ext cx="2710788" cy="2664296"/>
          </a:xfrm>
          <a:prstGeom prst="rect">
            <a:avLst/>
          </a:prstGeom>
          <a:solidFill>
            <a:schemeClr val="bg1">
              <a:lumMod val="85000"/>
            </a:schemeClr>
          </a:solidFill>
          <a:ln>
            <a:solidFill>
              <a:schemeClr val="bg1">
                <a:lumMod val="65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rgbClr val="003D62"/>
                </a:solidFill>
                <a:latin typeface="+mn-lt"/>
                <a:ea typeface="ＭＳ Ｐゴシック" pitchFamily="-107" charset="-128"/>
                <a:cs typeface="ＭＳ Ｐゴシック" charset="0"/>
              </a:defRPr>
            </a:lvl1pPr>
            <a:lvl2pPr marL="742950" indent="-285750" algn="l" rtl="0" eaLnBrk="0" fontAlgn="base" hangingPunct="0">
              <a:spcBef>
                <a:spcPct val="20000"/>
              </a:spcBef>
              <a:spcAft>
                <a:spcPct val="0"/>
              </a:spcAft>
              <a:buChar char="-"/>
              <a:defRPr sz="2200">
                <a:solidFill>
                  <a:srgbClr val="003D62"/>
                </a:solidFill>
                <a:latin typeface="+mn-lt"/>
                <a:ea typeface="ＭＳ Ｐゴシック" pitchFamily="-107" charset="-128"/>
                <a:cs typeface="MS PGothic" charset="0"/>
              </a:defRPr>
            </a:lvl2pPr>
            <a:lvl3pPr marL="1143000" indent="-228600" algn="l" rtl="0" eaLnBrk="0" fontAlgn="base" hangingPunct="0">
              <a:spcBef>
                <a:spcPct val="20000"/>
              </a:spcBef>
              <a:spcAft>
                <a:spcPct val="0"/>
              </a:spcAft>
              <a:buChar char="•"/>
              <a:defRPr>
                <a:solidFill>
                  <a:srgbClr val="003D62"/>
                </a:solidFill>
                <a:latin typeface="+mn-lt"/>
                <a:ea typeface="ＭＳ Ｐゴシック" pitchFamily="-107" charset="-128"/>
                <a:cs typeface="MS PGothic" charset="0"/>
              </a:defRPr>
            </a:lvl3pPr>
            <a:lvl4pPr marL="1600200" indent="-228600" algn="l" rtl="0" eaLnBrk="0" fontAlgn="base" hangingPunct="0">
              <a:spcBef>
                <a:spcPct val="20000"/>
              </a:spcBef>
              <a:spcAft>
                <a:spcPct val="0"/>
              </a:spcAft>
              <a:buChar char="-"/>
              <a:defRPr sz="1600">
                <a:solidFill>
                  <a:srgbClr val="003D62"/>
                </a:solidFill>
                <a:latin typeface="+mn-lt"/>
                <a:ea typeface="ＭＳ Ｐゴシック" pitchFamily="-107" charset="-128"/>
                <a:cs typeface="MS PGothic" charset="0"/>
              </a:defRPr>
            </a:lvl4pPr>
            <a:lvl5pPr marL="2057400" indent="-228600" algn="l" rtl="0" eaLnBrk="0" fontAlgn="base" hangingPunct="0">
              <a:spcBef>
                <a:spcPct val="20000"/>
              </a:spcBef>
              <a:spcAft>
                <a:spcPct val="0"/>
              </a:spcAft>
              <a:buChar char="»"/>
              <a:defRPr sz="1600">
                <a:solidFill>
                  <a:srgbClr val="003D62"/>
                </a:solidFill>
                <a:latin typeface="+mn-lt"/>
                <a:ea typeface="ＭＳ Ｐゴシック" pitchFamily="-107" charset="-128"/>
                <a:cs typeface="MS PGothic" charset="0"/>
              </a:defRPr>
            </a:lvl5pPr>
            <a:lvl6pPr marL="25146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6pPr>
            <a:lvl7pPr marL="29718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7pPr>
            <a:lvl8pPr marL="34290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8pPr>
            <a:lvl9pPr marL="38862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9pPr>
          </a:lstStyle>
          <a:p>
            <a:pPr marL="0" indent="0">
              <a:buNone/>
            </a:pPr>
            <a:r>
              <a:rPr lang="nl-BE" sz="2800" dirty="0">
                <a:ea typeface="ＭＳ Ｐゴシック" charset="0"/>
              </a:rPr>
              <a:t>Interpretatie van effect van:</a:t>
            </a:r>
          </a:p>
          <a:p>
            <a:pPr marL="503238" lvl="1" indent="-261938"/>
            <a:r>
              <a:rPr lang="nl-BE" sz="2800" dirty="0">
                <a:ea typeface="ＭＳ Ｐゴシック" charset="0"/>
              </a:rPr>
              <a:t>SP?</a:t>
            </a:r>
          </a:p>
          <a:p>
            <a:pPr marL="503238" lvl="1" indent="-261938"/>
            <a:r>
              <a:rPr lang="nl-BE" sz="2800" dirty="0">
                <a:ea typeface="ＭＳ Ｐゴシック" charset="0"/>
              </a:rPr>
              <a:t>IM_z?</a:t>
            </a:r>
          </a:p>
          <a:p>
            <a:pPr marL="503238" lvl="1" indent="-261938"/>
            <a:r>
              <a:rPr lang="nl-BE" sz="2800" dirty="0">
                <a:ea typeface="ＭＳ Ｐゴシック" charset="0"/>
              </a:rPr>
              <a:t>SP * IM_z?</a:t>
            </a:r>
          </a:p>
        </p:txBody>
      </p:sp>
      <p:pic>
        <p:nvPicPr>
          <p:cNvPr id="7" name="Picture 1" descr="page19image57726656">
            <a:extLst>
              <a:ext uri="{FF2B5EF4-FFF2-40B4-BE49-F238E27FC236}">
                <a16:creationId xmlns:a16="http://schemas.microsoft.com/office/drawing/2014/main" id="{390ECA3C-7BF6-7A4E-A506-AE63231C9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7" y="1205198"/>
            <a:ext cx="7877089" cy="5499100"/>
          </a:xfrm>
          <a:prstGeom prst="rect">
            <a:avLst/>
          </a:prstGeom>
          <a:noFill/>
          <a:extLst>
            <a:ext uri="{909E8E84-426E-40DD-AFC4-6F175D3DCCD1}">
              <a14:hiddenFill xmlns:a14="http://schemas.microsoft.com/office/drawing/2010/main">
                <a:solidFill>
                  <a:srgbClr val="FFFFFF"/>
                </a:solidFill>
              </a14:hiddenFill>
            </a:ext>
          </a:extLst>
        </p:spPr>
      </p:pic>
      <p:sp>
        <p:nvSpPr>
          <p:cNvPr id="8" name="Wolkvormige toelichting 7">
            <a:extLst>
              <a:ext uri="{FF2B5EF4-FFF2-40B4-BE49-F238E27FC236}">
                <a16:creationId xmlns:a16="http://schemas.microsoft.com/office/drawing/2014/main" id="{47264E85-618E-0B41-8C4F-86388F5B452B}"/>
              </a:ext>
            </a:extLst>
          </p:cNvPr>
          <p:cNvSpPr/>
          <p:nvPr/>
        </p:nvSpPr>
        <p:spPr bwMode="auto">
          <a:xfrm>
            <a:off x="6556443" y="4751118"/>
            <a:ext cx="5635557" cy="1270907"/>
          </a:xfrm>
          <a:prstGeom prst="cloudCallout">
            <a:avLst>
              <a:gd name="adj1" fmla="val 4102"/>
              <a:gd name="adj2" fmla="val -119130"/>
            </a:avLst>
          </a:prstGeom>
          <a:solidFill>
            <a:srgbClr val="2A77CF"/>
          </a:solidFill>
          <a:ln>
            <a:solidFill>
              <a:srgbClr val="2A77CF"/>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algn="ctr">
              <a:spcAft>
                <a:spcPts val="450"/>
              </a:spcAft>
            </a:pPr>
            <a:r>
              <a:rPr lang="nl-BE" sz="1600" dirty="0">
                <a:solidFill>
                  <a:schemeClr val="bg2"/>
                </a:solidFill>
                <a:latin typeface="Verdana" charset="0"/>
                <a:ea typeface="Verdana Regular" charset="0"/>
                <a:cs typeface="Verdana Regular" charset="0"/>
                <a:sym typeface="Securitas Sans Light" charset="0"/>
              </a:rPr>
              <a:t>Effect aantal opgenomen studiepunten op resultaat afhankelijk van intrinsieke motivatie?</a:t>
            </a:r>
            <a:endParaRPr lang="nl-BE" sz="1600" dirty="0">
              <a:latin typeface="Verdana" charset="0"/>
              <a:ea typeface="Verdana Regular" charset="0"/>
              <a:cs typeface="Verdana Regular" charset="0"/>
              <a:sym typeface="Securitas Sans Light" charset="0"/>
            </a:endParaRPr>
          </a:p>
        </p:txBody>
      </p:sp>
    </p:spTree>
    <p:extLst>
      <p:ext uri="{BB962C8B-B14F-4D97-AF65-F5344CB8AC3E}">
        <p14:creationId xmlns:p14="http://schemas.microsoft.com/office/powerpoint/2010/main" val="2337606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623A37-CC47-624D-AAE0-163529702EEE}"/>
              </a:ext>
            </a:extLst>
          </p:cNvPr>
          <p:cNvSpPr>
            <a:spLocks noGrp="1"/>
          </p:cNvSpPr>
          <p:nvPr>
            <p:ph type="title"/>
          </p:nvPr>
        </p:nvSpPr>
        <p:spPr/>
        <p:txBody>
          <a:bodyPr/>
          <a:lstStyle/>
          <a:p>
            <a:r>
              <a:rPr lang="nl-BE" dirty="0"/>
              <a:t>Andere impact van aantal opgenomen studiepunten?</a:t>
            </a:r>
          </a:p>
        </p:txBody>
      </p:sp>
      <p:sp>
        <p:nvSpPr>
          <p:cNvPr id="3" name="Tijdelijke aanduiding voor dianummer 2">
            <a:extLst>
              <a:ext uri="{FF2B5EF4-FFF2-40B4-BE49-F238E27FC236}">
                <a16:creationId xmlns:a16="http://schemas.microsoft.com/office/drawing/2014/main" id="{C722EFBF-F0CC-5A4D-A456-9C414888079D}"/>
              </a:ext>
            </a:extLst>
          </p:cNvPr>
          <p:cNvSpPr>
            <a:spLocks noGrp="1"/>
          </p:cNvSpPr>
          <p:nvPr>
            <p:ph type="sldNum" sz="quarter" idx="10"/>
          </p:nvPr>
        </p:nvSpPr>
        <p:spPr/>
        <p:txBody>
          <a:bodyPr/>
          <a:lstStyle/>
          <a:p>
            <a:fld id="{E038E271-308C-2E46-A3EC-56326F9084CC}" type="slidenum">
              <a:rPr lang="nl-BE" smtClean="0"/>
              <a:pPr/>
              <a:t>21</a:t>
            </a:fld>
            <a:endParaRPr lang="nl-BE" dirty="0"/>
          </a:p>
        </p:txBody>
      </p:sp>
      <p:sp>
        <p:nvSpPr>
          <p:cNvPr id="5" name="Tekstvak 4">
            <a:extLst>
              <a:ext uri="{FF2B5EF4-FFF2-40B4-BE49-F238E27FC236}">
                <a16:creationId xmlns:a16="http://schemas.microsoft.com/office/drawing/2014/main" id="{8B1D6624-5A3D-E343-A279-5EC07CA58A7E}"/>
              </a:ext>
            </a:extLst>
          </p:cNvPr>
          <p:cNvSpPr txBox="1"/>
          <p:nvPr/>
        </p:nvSpPr>
        <p:spPr>
          <a:xfrm>
            <a:off x="623886" y="1159587"/>
            <a:ext cx="11568105" cy="527633"/>
          </a:xfrm>
          <a:prstGeom prst="rect">
            <a:avLst/>
          </a:prstGeom>
          <a:noFill/>
        </p:spPr>
        <p:txBody>
          <a:bodyPr wrap="square" lIns="0" tIns="0" rIns="0" bIns="0" rtlCol="0">
            <a:noAutofit/>
          </a:bodyPr>
          <a:lstStyle/>
          <a:p>
            <a:r>
              <a:rPr lang="nl-BE" sz="2000" i="1" dirty="0">
                <a:latin typeface="Gotham" panose="02000603040000020004" pitchFamily="2" charset="0"/>
                <a:ea typeface="Verdana" panose="020B0604030504040204" pitchFamily="34" charset="0"/>
                <a:cs typeface="Verdana" panose="020B0604030504040204" pitchFamily="34" charset="0"/>
              </a:rPr>
              <a:t>Visuele weergave a.d.h.v. drie regressielijnen (</a:t>
            </a:r>
            <a:r>
              <a:rPr lang="nl-BE" sz="2000" i="1" dirty="0">
                <a:solidFill>
                  <a:srgbClr val="FF0000"/>
                </a:solidFill>
                <a:latin typeface="Gotham" panose="02000603040000020004" pitchFamily="2" charset="0"/>
                <a:ea typeface="Verdana" panose="020B0604030504040204" pitchFamily="34" charset="0"/>
                <a:cs typeface="Verdana" panose="020B0604030504040204" pitchFamily="34" charset="0"/>
              </a:rPr>
              <a:t>lage</a:t>
            </a:r>
            <a:r>
              <a:rPr lang="nl-BE" sz="2000" i="1" dirty="0">
                <a:latin typeface="Gotham" panose="02000603040000020004" pitchFamily="2" charset="0"/>
                <a:ea typeface="Verdana" panose="020B0604030504040204" pitchFamily="34" charset="0"/>
                <a:cs typeface="Verdana" panose="020B0604030504040204" pitchFamily="34" charset="0"/>
              </a:rPr>
              <a:t>,</a:t>
            </a:r>
            <a:r>
              <a:rPr lang="nl-BE" sz="2000" i="1" dirty="0">
                <a:solidFill>
                  <a:srgbClr val="CE2F21"/>
                </a:solidFill>
                <a:latin typeface="Gotham" panose="02000603040000020004" pitchFamily="2" charset="0"/>
                <a:ea typeface="Verdana" panose="020B0604030504040204" pitchFamily="34" charset="0"/>
                <a:cs typeface="Verdana" panose="020B0604030504040204" pitchFamily="34" charset="0"/>
              </a:rPr>
              <a:t> </a:t>
            </a:r>
            <a:r>
              <a:rPr lang="nl-BE" sz="2000" i="1" dirty="0">
                <a:solidFill>
                  <a:srgbClr val="2D71B2"/>
                </a:solidFill>
                <a:latin typeface="Gotham" panose="02000603040000020004" pitchFamily="2" charset="0"/>
                <a:ea typeface="Verdana" panose="020B0604030504040204" pitchFamily="34" charset="0"/>
                <a:cs typeface="Verdana" panose="020B0604030504040204" pitchFamily="34" charset="0"/>
              </a:rPr>
              <a:t>gemiddelde</a:t>
            </a:r>
            <a:r>
              <a:rPr lang="nl-BE" sz="2000" i="1" dirty="0">
                <a:latin typeface="Gotham" panose="02000603040000020004" pitchFamily="2" charset="0"/>
                <a:ea typeface="Verdana" panose="020B0604030504040204" pitchFamily="34" charset="0"/>
                <a:cs typeface="Verdana" panose="020B0604030504040204" pitchFamily="34" charset="0"/>
              </a:rPr>
              <a:t>,</a:t>
            </a:r>
            <a:r>
              <a:rPr lang="nl-BE" sz="2000" i="1" dirty="0">
                <a:solidFill>
                  <a:srgbClr val="CE2F21"/>
                </a:solidFill>
                <a:latin typeface="Gotham" panose="02000603040000020004" pitchFamily="2" charset="0"/>
                <a:ea typeface="Verdana" panose="020B0604030504040204" pitchFamily="34" charset="0"/>
                <a:cs typeface="Verdana" panose="020B0604030504040204" pitchFamily="34" charset="0"/>
              </a:rPr>
              <a:t> </a:t>
            </a:r>
            <a:r>
              <a:rPr lang="nl-BE" sz="2000" i="1" dirty="0">
                <a:solidFill>
                  <a:schemeClr val="accent6"/>
                </a:solidFill>
                <a:latin typeface="Gotham" panose="02000603040000020004" pitchFamily="2" charset="0"/>
                <a:ea typeface="Verdana" panose="020B0604030504040204" pitchFamily="34" charset="0"/>
                <a:cs typeface="Verdana" panose="020B0604030504040204" pitchFamily="34" charset="0"/>
              </a:rPr>
              <a:t>hoge</a:t>
            </a:r>
            <a:r>
              <a:rPr lang="nl-BE" sz="2000" i="1" dirty="0">
                <a:latin typeface="Gotham" panose="02000603040000020004" pitchFamily="2" charset="0"/>
                <a:ea typeface="Verdana" panose="020B0604030504040204" pitchFamily="34" charset="0"/>
                <a:cs typeface="Verdana" panose="020B0604030504040204" pitchFamily="34" charset="0"/>
              </a:rPr>
              <a:t> motivatie)</a:t>
            </a:r>
          </a:p>
        </p:txBody>
      </p:sp>
      <p:cxnSp>
        <p:nvCxnSpPr>
          <p:cNvPr id="7" name="Rechte verbindingslijn 6">
            <a:extLst>
              <a:ext uri="{FF2B5EF4-FFF2-40B4-BE49-F238E27FC236}">
                <a16:creationId xmlns:a16="http://schemas.microsoft.com/office/drawing/2014/main" id="{BF8E67CE-DC56-DD4D-8847-786B02E2A459}"/>
              </a:ext>
            </a:extLst>
          </p:cNvPr>
          <p:cNvCxnSpPr/>
          <p:nvPr/>
        </p:nvCxnSpPr>
        <p:spPr>
          <a:xfrm>
            <a:off x="3860800" y="2194560"/>
            <a:ext cx="0" cy="3799840"/>
          </a:xfrm>
          <a:prstGeom prst="line">
            <a:avLst/>
          </a:prstGeom>
          <a:ln w="381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Rechte verbindingslijn 7">
            <a:extLst>
              <a:ext uri="{FF2B5EF4-FFF2-40B4-BE49-F238E27FC236}">
                <a16:creationId xmlns:a16="http://schemas.microsoft.com/office/drawing/2014/main" id="{45CA05D6-BE26-D64D-9417-8376F341467D}"/>
              </a:ext>
            </a:extLst>
          </p:cNvPr>
          <p:cNvCxnSpPr>
            <a:cxnSpLocks/>
          </p:cNvCxnSpPr>
          <p:nvPr/>
        </p:nvCxnSpPr>
        <p:spPr>
          <a:xfrm flipH="1">
            <a:off x="3860800" y="5994400"/>
            <a:ext cx="7010400" cy="0"/>
          </a:xfrm>
          <a:prstGeom prst="line">
            <a:avLst/>
          </a:prstGeom>
          <a:ln w="38100">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ekstvak 9">
            <a:extLst>
              <a:ext uri="{FF2B5EF4-FFF2-40B4-BE49-F238E27FC236}">
                <a16:creationId xmlns:a16="http://schemas.microsoft.com/office/drawing/2014/main" id="{C7C60C71-14FE-B441-8814-48BC662B6007}"/>
              </a:ext>
            </a:extLst>
          </p:cNvPr>
          <p:cNvSpPr txBox="1"/>
          <p:nvPr/>
        </p:nvSpPr>
        <p:spPr>
          <a:xfrm>
            <a:off x="5085200" y="6096000"/>
            <a:ext cx="4973202" cy="365112"/>
          </a:xfrm>
          <a:prstGeom prst="rect">
            <a:avLst/>
          </a:prstGeom>
          <a:noFill/>
        </p:spPr>
        <p:txBody>
          <a:bodyPr wrap="square" lIns="0" tIns="0" rIns="0" bIns="0" rtlCol="0">
            <a:noAutofit/>
          </a:bodyPr>
          <a:lstStyle/>
          <a:p>
            <a:pPr algn="l"/>
            <a:r>
              <a:rPr lang="nl-BE" sz="2800" dirty="0">
                <a:solidFill>
                  <a:schemeClr val="tx2"/>
                </a:solidFill>
                <a:latin typeface="Gotham" panose="02000603040000020004" pitchFamily="2" charset="0"/>
                <a:ea typeface="Verdana" panose="020B0604030504040204" pitchFamily="34" charset="0"/>
                <a:cs typeface="Verdana" panose="020B0604030504040204" pitchFamily="34" charset="0"/>
              </a:rPr>
              <a:t>Opgenomen studiepunten (SP)</a:t>
            </a:r>
          </a:p>
        </p:txBody>
      </p:sp>
      <p:sp>
        <p:nvSpPr>
          <p:cNvPr id="11" name="Tekstvak 10">
            <a:extLst>
              <a:ext uri="{FF2B5EF4-FFF2-40B4-BE49-F238E27FC236}">
                <a16:creationId xmlns:a16="http://schemas.microsoft.com/office/drawing/2014/main" id="{7F7D716F-618B-824A-8D43-5D190812AE22}"/>
              </a:ext>
            </a:extLst>
          </p:cNvPr>
          <p:cNvSpPr txBox="1"/>
          <p:nvPr/>
        </p:nvSpPr>
        <p:spPr>
          <a:xfrm rot="16200000">
            <a:off x="2661920" y="3475298"/>
            <a:ext cx="1869440" cy="435724"/>
          </a:xfrm>
          <a:prstGeom prst="rect">
            <a:avLst/>
          </a:prstGeom>
          <a:noFill/>
        </p:spPr>
        <p:txBody>
          <a:bodyPr wrap="square" lIns="0" tIns="0" rIns="0" bIns="0" rtlCol="0">
            <a:noAutofit/>
          </a:bodyPr>
          <a:lstStyle/>
          <a:p>
            <a:pPr algn="l"/>
            <a:r>
              <a:rPr lang="nl-BE" sz="2800" dirty="0">
                <a:solidFill>
                  <a:schemeClr val="tx2"/>
                </a:solidFill>
                <a:latin typeface="Gotham" panose="02000603040000020004" pitchFamily="2" charset="0"/>
                <a:ea typeface="Verdana" panose="020B0604030504040204" pitchFamily="34" charset="0"/>
                <a:cs typeface="Verdana" panose="020B0604030504040204" pitchFamily="34" charset="0"/>
              </a:rPr>
              <a:t>Resultaat</a:t>
            </a:r>
          </a:p>
        </p:txBody>
      </p:sp>
      <p:pic>
        <p:nvPicPr>
          <p:cNvPr id="14337" name="Picture 1" descr="page20image57925344">
            <a:extLst>
              <a:ext uri="{FF2B5EF4-FFF2-40B4-BE49-F238E27FC236}">
                <a16:creationId xmlns:a16="http://schemas.microsoft.com/office/drawing/2014/main" id="{242BB922-AB69-A841-9E08-324ED9B11D7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r="38357"/>
          <a:stretch/>
        </p:blipFill>
        <p:spPr bwMode="auto">
          <a:xfrm>
            <a:off x="182525" y="1871865"/>
            <a:ext cx="2690011" cy="1559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092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623A37-CC47-624D-AAE0-163529702EEE}"/>
              </a:ext>
            </a:extLst>
          </p:cNvPr>
          <p:cNvSpPr>
            <a:spLocks noGrp="1"/>
          </p:cNvSpPr>
          <p:nvPr>
            <p:ph type="title"/>
          </p:nvPr>
        </p:nvSpPr>
        <p:spPr/>
        <p:txBody>
          <a:bodyPr/>
          <a:lstStyle/>
          <a:p>
            <a:r>
              <a:rPr lang="nl-BE" dirty="0"/>
              <a:t>Andere impact van aantal opgenomen studiepunten?</a:t>
            </a:r>
          </a:p>
        </p:txBody>
      </p:sp>
      <p:sp>
        <p:nvSpPr>
          <p:cNvPr id="3" name="Tijdelijke aanduiding voor dianummer 2">
            <a:extLst>
              <a:ext uri="{FF2B5EF4-FFF2-40B4-BE49-F238E27FC236}">
                <a16:creationId xmlns:a16="http://schemas.microsoft.com/office/drawing/2014/main" id="{C722EFBF-F0CC-5A4D-A456-9C414888079D}"/>
              </a:ext>
            </a:extLst>
          </p:cNvPr>
          <p:cNvSpPr>
            <a:spLocks noGrp="1"/>
          </p:cNvSpPr>
          <p:nvPr>
            <p:ph type="sldNum" sz="quarter" idx="10"/>
          </p:nvPr>
        </p:nvSpPr>
        <p:spPr/>
        <p:txBody>
          <a:bodyPr/>
          <a:lstStyle/>
          <a:p>
            <a:fld id="{E038E271-308C-2E46-A3EC-56326F9084CC}" type="slidenum">
              <a:rPr lang="nl-BE" smtClean="0"/>
              <a:pPr/>
              <a:t>22</a:t>
            </a:fld>
            <a:endParaRPr lang="nl-BE" dirty="0"/>
          </a:p>
        </p:txBody>
      </p:sp>
      <p:sp>
        <p:nvSpPr>
          <p:cNvPr id="4" name="Tijdelijke aanduiding voor inhoud 3">
            <a:extLst>
              <a:ext uri="{FF2B5EF4-FFF2-40B4-BE49-F238E27FC236}">
                <a16:creationId xmlns:a16="http://schemas.microsoft.com/office/drawing/2014/main" id="{E222DE8B-FE9F-1B4A-942A-E6A2EF34D2CB}"/>
              </a:ext>
            </a:extLst>
          </p:cNvPr>
          <p:cNvSpPr>
            <a:spLocks noGrp="1"/>
          </p:cNvSpPr>
          <p:nvPr>
            <p:ph idx="1"/>
          </p:nvPr>
        </p:nvSpPr>
        <p:spPr>
          <a:xfrm>
            <a:off x="234422" y="1800529"/>
            <a:ext cx="10944226" cy="5057471"/>
          </a:xfrm>
          <a:solidFill>
            <a:schemeClr val="bg1"/>
          </a:solidFill>
        </p:spPr>
        <p:txBody>
          <a:bodyPr/>
          <a:lstStyle/>
          <a:p>
            <a:pPr marL="0" indent="0">
              <a:buNone/>
            </a:pPr>
            <a:endParaRPr lang="nl-BE"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endParaRPr lang="nl-BE" sz="1200" dirty="0">
              <a:solidFill>
                <a:srgbClr val="E20A07"/>
              </a:solidFill>
              <a:latin typeface="Verdana" panose="020B0604030504040204" pitchFamily="34" charset="0"/>
            </a:endParaRPr>
          </a:p>
          <a:p>
            <a:pPr marL="0" indent="0">
              <a:buNone/>
            </a:pPr>
            <a:endParaRPr lang="nl-BE" sz="3600" dirty="0">
              <a:solidFill>
                <a:srgbClr val="E20A07"/>
              </a:solidFill>
              <a:latin typeface="Verdana" panose="020B0604030504040204" pitchFamily="34" charset="0"/>
            </a:endParaRPr>
          </a:p>
          <a:p>
            <a:pPr marL="0" indent="0">
              <a:buNone/>
            </a:pPr>
            <a:r>
              <a:rPr lang="nl-BE" sz="2000" dirty="0">
                <a:solidFill>
                  <a:srgbClr val="E20A07"/>
                </a:solidFill>
                <a:latin typeface="Verdana" panose="020B0604030504040204" pitchFamily="34" charset="0"/>
              </a:rPr>
              <a:t>			</a:t>
            </a:r>
            <a:r>
              <a:rPr lang="nl-BE" sz="2000" b="0" dirty="0">
                <a:solidFill>
                  <a:srgbClr val="E20A07"/>
                </a:solidFill>
                <a:latin typeface="Verdana" panose="020B0604030504040204" pitchFamily="34" charset="0"/>
              </a:rPr>
              <a:t>Effect SP bij </a:t>
            </a:r>
            <a:r>
              <a:rPr lang="nl-BE" sz="2000" dirty="0">
                <a:solidFill>
                  <a:srgbClr val="E20A07"/>
                </a:solidFill>
                <a:latin typeface="Verdana" panose="020B0604030504040204" pitchFamily="34" charset="0"/>
              </a:rPr>
              <a:t>lage IM_z </a:t>
            </a:r>
            <a:r>
              <a:rPr lang="nl-BE" sz="1600" b="0" dirty="0">
                <a:solidFill>
                  <a:srgbClr val="E20A07"/>
                </a:solidFill>
                <a:latin typeface="Verdana" panose="020B0604030504040204" pitchFamily="34" charset="0"/>
              </a:rPr>
              <a:t>(-</a:t>
            </a:r>
            <a:r>
              <a:rPr lang="nl-BE" sz="1600" b="0" u="sng" dirty="0">
                <a:solidFill>
                  <a:srgbClr val="E20A07"/>
                </a:solidFill>
                <a:latin typeface="Verdana" panose="020B0604030504040204" pitchFamily="34" charset="0"/>
              </a:rPr>
              <a:t>1</a:t>
            </a:r>
            <a:r>
              <a:rPr lang="nl-BE" sz="1600" b="0" i="1" dirty="0">
                <a:solidFill>
                  <a:srgbClr val="E20A07"/>
                </a:solidFill>
                <a:latin typeface="Verdana" panose="020B0604030504040204" pitchFamily="34" charset="0"/>
              </a:rPr>
              <a:t>SD</a:t>
            </a:r>
            <a:r>
              <a:rPr lang="nl-BE" sz="1600" b="0" dirty="0">
                <a:solidFill>
                  <a:srgbClr val="E20A07"/>
                </a:solidFill>
                <a:latin typeface="Verdana" panose="020B0604030504040204" pitchFamily="34" charset="0"/>
              </a:rPr>
              <a:t>)</a:t>
            </a:r>
            <a:r>
              <a:rPr lang="nl-BE" sz="2000" b="0" dirty="0">
                <a:solidFill>
                  <a:srgbClr val="E20A07"/>
                </a:solidFill>
                <a:latin typeface="Verdana" panose="020B0604030504040204" pitchFamily="34" charset="0"/>
              </a:rPr>
              <a:t>:    -0.08 </a:t>
            </a:r>
            <a:r>
              <a:rPr lang="nl-BE" sz="1600" b="0" dirty="0">
                <a:solidFill>
                  <a:srgbClr val="E20A07"/>
                </a:solidFill>
                <a:latin typeface="Verdana" panose="020B0604030504040204" pitchFamily="34" charset="0"/>
              </a:rPr>
              <a:t>(= -0.03 – </a:t>
            </a:r>
            <a:r>
              <a:rPr lang="nl-BE" sz="1600" b="0" u="sng" dirty="0">
                <a:solidFill>
                  <a:srgbClr val="E20A07"/>
                </a:solidFill>
                <a:latin typeface="Verdana" panose="020B0604030504040204" pitchFamily="34" charset="0"/>
              </a:rPr>
              <a:t>1</a:t>
            </a:r>
            <a:r>
              <a:rPr lang="nl-BE" sz="1600" b="0" dirty="0">
                <a:solidFill>
                  <a:srgbClr val="E20A07"/>
                </a:solidFill>
                <a:latin typeface="Verdana" panose="020B0604030504040204" pitchFamily="34" charset="0"/>
              </a:rPr>
              <a:t> *  </a:t>
            </a:r>
            <a:r>
              <a:rPr lang="nl-BE" sz="1600" b="0" dirty="0">
                <a:solidFill>
                  <a:srgbClr val="E20A07"/>
                </a:solidFill>
                <a:highlight>
                  <a:srgbClr val="FFFF00"/>
                </a:highlight>
                <a:latin typeface="Verdana" panose="020B0604030504040204" pitchFamily="34" charset="0"/>
              </a:rPr>
              <a:t>0.05</a:t>
            </a:r>
            <a:r>
              <a:rPr lang="nl-BE" sz="1600" b="0" dirty="0">
                <a:solidFill>
                  <a:srgbClr val="E20A07"/>
                </a:solidFill>
                <a:latin typeface="Verdana" panose="020B0604030504040204" pitchFamily="34" charset="0"/>
              </a:rPr>
              <a:t>) </a:t>
            </a:r>
            <a:endParaRPr lang="nl-BE" sz="2000" b="0" dirty="0">
              <a:solidFill>
                <a:srgbClr val="E20A07"/>
              </a:solidFill>
              <a:latin typeface="Verdana" panose="020B0604030504040204" pitchFamily="34" charset="0"/>
            </a:endParaRPr>
          </a:p>
          <a:p>
            <a:pPr marL="0" indent="0">
              <a:buNone/>
            </a:pPr>
            <a:r>
              <a:rPr lang="nl-BE" sz="2000" b="0" dirty="0">
                <a:solidFill>
                  <a:srgbClr val="2B72B2"/>
                </a:solidFill>
                <a:latin typeface="Verdana" panose="020B0604030504040204" pitchFamily="34" charset="0"/>
              </a:rPr>
              <a:t>			Effect SP bij </a:t>
            </a:r>
            <a:r>
              <a:rPr lang="nl-BE" sz="2000" u="sng" dirty="0">
                <a:solidFill>
                  <a:srgbClr val="2B72B2"/>
                </a:solidFill>
                <a:latin typeface="Verdana" panose="020B0604030504040204" pitchFamily="34" charset="0"/>
              </a:rPr>
              <a:t>gemiddelde</a:t>
            </a:r>
            <a:r>
              <a:rPr lang="nl-BE" sz="2000" dirty="0">
                <a:solidFill>
                  <a:srgbClr val="2B72B2"/>
                </a:solidFill>
                <a:latin typeface="Verdana" panose="020B0604030504040204" pitchFamily="34" charset="0"/>
              </a:rPr>
              <a:t> IM_z</a:t>
            </a:r>
            <a:r>
              <a:rPr lang="nl-BE" sz="2000" b="0" dirty="0">
                <a:solidFill>
                  <a:srgbClr val="2B72B2"/>
                </a:solidFill>
                <a:latin typeface="Verdana" panose="020B0604030504040204" pitchFamily="34" charset="0"/>
              </a:rPr>
              <a:t>: -0,03 </a:t>
            </a:r>
            <a:r>
              <a:rPr lang="nl-BE" sz="1600" b="0" dirty="0">
                <a:solidFill>
                  <a:srgbClr val="2D71B2"/>
                </a:solidFill>
                <a:latin typeface="Verdana" panose="020B0604030504040204" pitchFamily="34" charset="0"/>
              </a:rPr>
              <a:t>(= -0.03 – </a:t>
            </a:r>
            <a:r>
              <a:rPr lang="nl-BE" sz="1600" b="0" u="sng" dirty="0">
                <a:solidFill>
                  <a:srgbClr val="2D71B2"/>
                </a:solidFill>
                <a:latin typeface="Verdana" panose="020B0604030504040204" pitchFamily="34" charset="0"/>
              </a:rPr>
              <a:t>0</a:t>
            </a:r>
            <a:r>
              <a:rPr lang="nl-BE" sz="1600" b="0" dirty="0">
                <a:solidFill>
                  <a:srgbClr val="2D71B2"/>
                </a:solidFill>
                <a:latin typeface="Verdana" panose="020B0604030504040204" pitchFamily="34" charset="0"/>
              </a:rPr>
              <a:t> *  </a:t>
            </a:r>
            <a:r>
              <a:rPr lang="nl-BE" sz="1600" b="0" dirty="0">
                <a:solidFill>
                  <a:srgbClr val="2D71B2"/>
                </a:solidFill>
                <a:highlight>
                  <a:srgbClr val="FFFF00"/>
                </a:highlight>
                <a:latin typeface="Verdana" panose="020B0604030504040204" pitchFamily="34" charset="0"/>
              </a:rPr>
              <a:t>0.05</a:t>
            </a:r>
            <a:r>
              <a:rPr lang="nl-BE" sz="1600" b="0" dirty="0">
                <a:solidFill>
                  <a:srgbClr val="2D71B2"/>
                </a:solidFill>
                <a:latin typeface="Verdana" panose="020B0604030504040204" pitchFamily="34" charset="0"/>
              </a:rPr>
              <a:t>) </a:t>
            </a:r>
            <a:endParaRPr lang="nl-BE" sz="1600" b="0" dirty="0">
              <a:solidFill>
                <a:srgbClr val="2D71B2"/>
              </a:solidFill>
            </a:endParaRPr>
          </a:p>
          <a:p>
            <a:pPr marL="0" indent="0">
              <a:buNone/>
            </a:pPr>
            <a:r>
              <a:rPr lang="nl-BE" sz="2000" b="0" dirty="0">
                <a:solidFill>
                  <a:srgbClr val="4CAD49"/>
                </a:solidFill>
                <a:latin typeface="Verdana" panose="020B0604030504040204" pitchFamily="34" charset="0"/>
              </a:rPr>
              <a:t>			Effect SP bij </a:t>
            </a:r>
            <a:r>
              <a:rPr lang="nl-BE" sz="2000" dirty="0">
                <a:solidFill>
                  <a:srgbClr val="4CAD49"/>
                </a:solidFill>
                <a:latin typeface="Verdana" panose="020B0604030504040204" pitchFamily="34" charset="0"/>
              </a:rPr>
              <a:t>hoge IM_z </a:t>
            </a:r>
            <a:r>
              <a:rPr lang="nl-BE" sz="1600" b="0" dirty="0">
                <a:solidFill>
                  <a:srgbClr val="4CAD49"/>
                </a:solidFill>
                <a:latin typeface="Verdana" panose="020B0604030504040204" pitchFamily="34" charset="0"/>
              </a:rPr>
              <a:t>(+</a:t>
            </a:r>
            <a:r>
              <a:rPr lang="nl-BE" sz="1600" b="0" u="sng" dirty="0">
                <a:solidFill>
                  <a:srgbClr val="4CAD49"/>
                </a:solidFill>
                <a:latin typeface="Verdana" panose="020B0604030504040204" pitchFamily="34" charset="0"/>
              </a:rPr>
              <a:t>1</a:t>
            </a:r>
            <a:r>
              <a:rPr lang="nl-BE" sz="1600" b="0" i="1" dirty="0">
                <a:solidFill>
                  <a:srgbClr val="4CAD49"/>
                </a:solidFill>
                <a:latin typeface="Verdana" panose="020B0604030504040204" pitchFamily="34" charset="0"/>
              </a:rPr>
              <a:t>SD</a:t>
            </a:r>
            <a:r>
              <a:rPr lang="nl-BE" sz="1600" b="0" dirty="0">
                <a:solidFill>
                  <a:srgbClr val="4CAD49"/>
                </a:solidFill>
                <a:latin typeface="Verdana" panose="020B0604030504040204" pitchFamily="34" charset="0"/>
              </a:rPr>
              <a:t>)</a:t>
            </a:r>
            <a:r>
              <a:rPr lang="nl-BE" sz="2000" b="0" dirty="0">
                <a:solidFill>
                  <a:srgbClr val="4CAD49"/>
                </a:solidFill>
                <a:latin typeface="Verdana" panose="020B0604030504040204" pitchFamily="34" charset="0"/>
              </a:rPr>
              <a:t>:    0,02 </a:t>
            </a:r>
            <a:r>
              <a:rPr lang="nl-BE" sz="1600" b="0" dirty="0">
                <a:solidFill>
                  <a:srgbClr val="4CAD49"/>
                </a:solidFill>
                <a:latin typeface="Verdana" panose="020B0604030504040204" pitchFamily="34" charset="0"/>
              </a:rPr>
              <a:t>(= -0.03 + </a:t>
            </a:r>
            <a:r>
              <a:rPr lang="nl-BE" sz="1600" b="0" u="sng" dirty="0">
                <a:solidFill>
                  <a:srgbClr val="4CAD49"/>
                </a:solidFill>
                <a:latin typeface="Verdana" panose="020B0604030504040204" pitchFamily="34" charset="0"/>
              </a:rPr>
              <a:t>1</a:t>
            </a:r>
            <a:r>
              <a:rPr lang="nl-BE" sz="1600" b="0" dirty="0">
                <a:solidFill>
                  <a:srgbClr val="4CAD49"/>
                </a:solidFill>
                <a:latin typeface="Verdana" panose="020B0604030504040204" pitchFamily="34" charset="0"/>
              </a:rPr>
              <a:t> * </a:t>
            </a:r>
            <a:r>
              <a:rPr lang="nl-BE" sz="1600" b="0" dirty="0">
                <a:solidFill>
                  <a:srgbClr val="4CAD49"/>
                </a:solidFill>
                <a:highlight>
                  <a:srgbClr val="FFFF00"/>
                </a:highlight>
                <a:latin typeface="Verdana" panose="020B0604030504040204" pitchFamily="34" charset="0"/>
              </a:rPr>
              <a:t>0.05</a:t>
            </a:r>
            <a:r>
              <a:rPr lang="nl-BE" sz="1600" b="0" dirty="0">
                <a:solidFill>
                  <a:srgbClr val="4CAD49"/>
                </a:solidFill>
                <a:latin typeface="Verdana" panose="020B0604030504040204" pitchFamily="34" charset="0"/>
              </a:rPr>
              <a:t>)</a:t>
            </a:r>
            <a:endParaRPr lang="nl-BE" sz="1600" dirty="0"/>
          </a:p>
          <a:p>
            <a:endParaRPr lang="nl-BE" dirty="0"/>
          </a:p>
        </p:txBody>
      </p:sp>
      <p:sp>
        <p:nvSpPr>
          <p:cNvPr id="5" name="Tekstvak 4">
            <a:extLst>
              <a:ext uri="{FF2B5EF4-FFF2-40B4-BE49-F238E27FC236}">
                <a16:creationId xmlns:a16="http://schemas.microsoft.com/office/drawing/2014/main" id="{8B1D6624-5A3D-E343-A279-5EC07CA58A7E}"/>
              </a:ext>
            </a:extLst>
          </p:cNvPr>
          <p:cNvSpPr txBox="1"/>
          <p:nvPr/>
        </p:nvSpPr>
        <p:spPr>
          <a:xfrm>
            <a:off x="623886" y="1159587"/>
            <a:ext cx="11568105" cy="527633"/>
          </a:xfrm>
          <a:prstGeom prst="rect">
            <a:avLst/>
          </a:prstGeom>
          <a:noFill/>
        </p:spPr>
        <p:txBody>
          <a:bodyPr wrap="square" lIns="0" tIns="0" rIns="0" bIns="0" rtlCol="0">
            <a:noAutofit/>
          </a:bodyPr>
          <a:lstStyle/>
          <a:p>
            <a:r>
              <a:rPr lang="nl-BE" sz="2000" i="1" dirty="0">
                <a:latin typeface="Gotham" panose="02000603040000020004" pitchFamily="2" charset="0"/>
                <a:ea typeface="Verdana" panose="020B0604030504040204" pitchFamily="34" charset="0"/>
                <a:cs typeface="Verdana" panose="020B0604030504040204" pitchFamily="34" charset="0"/>
              </a:rPr>
              <a:t>Visuele weergave a.d.h.v. drie regressielijnen (</a:t>
            </a:r>
            <a:r>
              <a:rPr lang="nl-BE" sz="2000" i="1" dirty="0">
                <a:solidFill>
                  <a:srgbClr val="FF0000"/>
                </a:solidFill>
                <a:latin typeface="Gotham" panose="02000603040000020004" pitchFamily="2" charset="0"/>
                <a:ea typeface="Verdana" panose="020B0604030504040204" pitchFamily="34" charset="0"/>
                <a:cs typeface="Verdana" panose="020B0604030504040204" pitchFamily="34" charset="0"/>
              </a:rPr>
              <a:t>lage</a:t>
            </a:r>
            <a:r>
              <a:rPr lang="nl-BE" sz="2000" i="1" dirty="0">
                <a:latin typeface="Gotham" panose="02000603040000020004" pitchFamily="2" charset="0"/>
                <a:ea typeface="Verdana" panose="020B0604030504040204" pitchFamily="34" charset="0"/>
                <a:cs typeface="Verdana" panose="020B0604030504040204" pitchFamily="34" charset="0"/>
              </a:rPr>
              <a:t>,</a:t>
            </a:r>
            <a:r>
              <a:rPr lang="nl-BE" sz="2000" i="1" dirty="0">
                <a:solidFill>
                  <a:srgbClr val="CE2F21"/>
                </a:solidFill>
                <a:latin typeface="Gotham" panose="02000603040000020004" pitchFamily="2" charset="0"/>
                <a:ea typeface="Verdana" panose="020B0604030504040204" pitchFamily="34" charset="0"/>
                <a:cs typeface="Verdana" panose="020B0604030504040204" pitchFamily="34" charset="0"/>
              </a:rPr>
              <a:t> </a:t>
            </a:r>
            <a:r>
              <a:rPr lang="nl-BE" sz="2000" i="1" dirty="0">
                <a:solidFill>
                  <a:srgbClr val="2D71B2"/>
                </a:solidFill>
                <a:latin typeface="Gotham" panose="02000603040000020004" pitchFamily="2" charset="0"/>
                <a:ea typeface="Verdana" panose="020B0604030504040204" pitchFamily="34" charset="0"/>
                <a:cs typeface="Verdana" panose="020B0604030504040204" pitchFamily="34" charset="0"/>
              </a:rPr>
              <a:t>gemiddelde</a:t>
            </a:r>
            <a:r>
              <a:rPr lang="nl-BE" sz="2000" i="1" dirty="0">
                <a:solidFill>
                  <a:srgbClr val="CE2F21"/>
                </a:solidFill>
                <a:latin typeface="Gotham" panose="02000603040000020004" pitchFamily="2" charset="0"/>
                <a:ea typeface="Verdana" panose="020B0604030504040204" pitchFamily="34" charset="0"/>
                <a:cs typeface="Verdana" panose="020B0604030504040204" pitchFamily="34" charset="0"/>
              </a:rPr>
              <a:t>, </a:t>
            </a:r>
            <a:r>
              <a:rPr lang="nl-BE" sz="2000" i="1" dirty="0">
                <a:solidFill>
                  <a:schemeClr val="accent6"/>
                </a:solidFill>
                <a:latin typeface="Gotham" panose="02000603040000020004" pitchFamily="2" charset="0"/>
                <a:ea typeface="Verdana" panose="020B0604030504040204" pitchFamily="34" charset="0"/>
                <a:cs typeface="Verdana" panose="020B0604030504040204" pitchFamily="34" charset="0"/>
              </a:rPr>
              <a:t>hoge</a:t>
            </a:r>
            <a:r>
              <a:rPr lang="nl-BE" sz="2000" i="1" dirty="0">
                <a:latin typeface="Gotham" panose="02000603040000020004" pitchFamily="2" charset="0"/>
                <a:ea typeface="Verdana" panose="020B0604030504040204" pitchFamily="34" charset="0"/>
                <a:cs typeface="Verdana" panose="020B0604030504040204" pitchFamily="34" charset="0"/>
              </a:rPr>
              <a:t> motivatie)</a:t>
            </a:r>
          </a:p>
        </p:txBody>
      </p:sp>
      <p:sp>
        <p:nvSpPr>
          <p:cNvPr id="8" name="Rechthoek 7">
            <a:extLst>
              <a:ext uri="{FF2B5EF4-FFF2-40B4-BE49-F238E27FC236}">
                <a16:creationId xmlns:a16="http://schemas.microsoft.com/office/drawing/2014/main" id="{588B770A-0B2A-C144-8827-D1EE7E2F2B8D}"/>
              </a:ext>
            </a:extLst>
          </p:cNvPr>
          <p:cNvSpPr/>
          <p:nvPr/>
        </p:nvSpPr>
        <p:spPr bwMode="auto">
          <a:xfrm>
            <a:off x="7060017" y="5465135"/>
            <a:ext cx="382773" cy="233278"/>
          </a:xfrm>
          <a:prstGeom prst="rect">
            <a:avLst/>
          </a:prstGeom>
          <a:solidFill>
            <a:schemeClr val="bg1"/>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pic>
        <p:nvPicPr>
          <p:cNvPr id="12" name="Picture 1" descr="page20image57925344">
            <a:extLst>
              <a:ext uri="{FF2B5EF4-FFF2-40B4-BE49-F238E27FC236}">
                <a16:creationId xmlns:a16="http://schemas.microsoft.com/office/drawing/2014/main" id="{0F7B187D-18A9-0F4A-80E9-FD9082FCEF3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r="38357"/>
          <a:stretch/>
        </p:blipFill>
        <p:spPr bwMode="auto">
          <a:xfrm>
            <a:off x="182525" y="1871865"/>
            <a:ext cx="2690011" cy="1559553"/>
          </a:xfrm>
          <a:prstGeom prst="rect">
            <a:avLst/>
          </a:prstGeom>
          <a:noFill/>
          <a:extLst>
            <a:ext uri="{909E8E84-426E-40DD-AFC4-6F175D3DCCD1}">
              <a14:hiddenFill xmlns:a14="http://schemas.microsoft.com/office/drawing/2010/main">
                <a:solidFill>
                  <a:srgbClr val="FFFFFF"/>
                </a:solidFill>
              </a14:hiddenFill>
            </a:ext>
          </a:extLst>
        </p:spPr>
      </p:pic>
      <p:pic>
        <p:nvPicPr>
          <p:cNvPr id="15361" name="Picture 1" descr="page21image57904800">
            <a:extLst>
              <a:ext uri="{FF2B5EF4-FFF2-40B4-BE49-F238E27FC236}">
                <a16:creationId xmlns:a16="http://schemas.microsoft.com/office/drawing/2014/main" id="{CCE77E26-DE5C-0D47-88BE-CDE8D2055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952" y="1532511"/>
            <a:ext cx="6017393" cy="4049263"/>
          </a:xfrm>
          <a:prstGeom prst="rect">
            <a:avLst/>
          </a:prstGeom>
          <a:noFill/>
          <a:extLst>
            <a:ext uri="{909E8E84-426E-40DD-AFC4-6F175D3DCCD1}">
              <a14:hiddenFill xmlns:a14="http://schemas.microsoft.com/office/drawing/2010/main">
                <a:solidFill>
                  <a:srgbClr val="FFFFFF"/>
                </a:solidFill>
              </a14:hiddenFill>
            </a:ext>
          </a:extLst>
        </p:spPr>
      </p:pic>
      <p:sp>
        <p:nvSpPr>
          <p:cNvPr id="11" name="Tekstvak 10">
            <a:extLst>
              <a:ext uri="{FF2B5EF4-FFF2-40B4-BE49-F238E27FC236}">
                <a16:creationId xmlns:a16="http://schemas.microsoft.com/office/drawing/2014/main" id="{F392A410-E0FA-744F-AD19-A73F9536F678}"/>
              </a:ext>
            </a:extLst>
          </p:cNvPr>
          <p:cNvSpPr txBox="1"/>
          <p:nvPr/>
        </p:nvSpPr>
        <p:spPr>
          <a:xfrm>
            <a:off x="9207684" y="3010207"/>
            <a:ext cx="2445489" cy="229070"/>
          </a:xfrm>
          <a:prstGeom prst="rect">
            <a:avLst/>
          </a:prstGeom>
          <a:solidFill>
            <a:schemeClr val="bg1"/>
          </a:solidFill>
        </p:spPr>
        <p:txBody>
          <a:bodyPr wrap="square" lIns="0" tIns="0" rIns="0" bIns="0" rtlCol="0">
            <a:noAutofit/>
          </a:bodyPr>
          <a:lstStyle/>
          <a:p>
            <a:pPr algn="l"/>
            <a:r>
              <a:rPr lang="nl-BE" sz="1000" b="1" dirty="0">
                <a:solidFill>
                  <a:srgbClr val="000000"/>
                </a:solidFill>
                <a:latin typeface="Gotham" panose="02000603040000020004" pitchFamily="2" charset="0"/>
                <a:ea typeface="Verdana" panose="020B0604030504040204" pitchFamily="34" charset="0"/>
                <a:cs typeface="Verdana" panose="020B0604030504040204" pitchFamily="34" charset="0"/>
              </a:rPr>
              <a:t>Intrinsieke motivatie</a:t>
            </a:r>
          </a:p>
        </p:txBody>
      </p:sp>
      <p:sp>
        <p:nvSpPr>
          <p:cNvPr id="14" name="Tekstvak 13">
            <a:extLst>
              <a:ext uri="{FF2B5EF4-FFF2-40B4-BE49-F238E27FC236}">
                <a16:creationId xmlns:a16="http://schemas.microsoft.com/office/drawing/2014/main" id="{0D3CDCA9-327B-5540-8A15-1403C826A6B9}"/>
              </a:ext>
            </a:extLst>
          </p:cNvPr>
          <p:cNvSpPr txBox="1"/>
          <p:nvPr/>
        </p:nvSpPr>
        <p:spPr>
          <a:xfrm>
            <a:off x="9531355" y="3294975"/>
            <a:ext cx="2445489" cy="229070"/>
          </a:xfrm>
          <a:prstGeom prst="rect">
            <a:avLst/>
          </a:prstGeom>
          <a:solidFill>
            <a:schemeClr val="bg1"/>
          </a:solidFill>
        </p:spPr>
        <p:txBody>
          <a:bodyPr wrap="square" lIns="0" tIns="0" rIns="0" bIns="0" rtlCol="0">
            <a:noAutofit/>
          </a:bodyPr>
          <a:lstStyle/>
          <a:p>
            <a:pPr algn="l"/>
            <a:r>
              <a:rPr lang="nl-BE" sz="1000" dirty="0">
                <a:solidFill>
                  <a:srgbClr val="E10C07"/>
                </a:solidFill>
                <a:latin typeface="Gotham" panose="02000603040000020004" pitchFamily="2" charset="0"/>
                <a:ea typeface="Verdana" panose="020B0604030504040204" pitchFamily="34" charset="0"/>
                <a:cs typeface="Verdana" panose="020B0604030504040204" pitchFamily="34" charset="0"/>
              </a:rPr>
              <a:t>Laag</a:t>
            </a:r>
          </a:p>
        </p:txBody>
      </p:sp>
      <p:sp>
        <p:nvSpPr>
          <p:cNvPr id="15" name="Tekstvak 14">
            <a:extLst>
              <a:ext uri="{FF2B5EF4-FFF2-40B4-BE49-F238E27FC236}">
                <a16:creationId xmlns:a16="http://schemas.microsoft.com/office/drawing/2014/main" id="{95505BE5-9CE0-0A46-B949-19D61BC3B8F1}"/>
              </a:ext>
            </a:extLst>
          </p:cNvPr>
          <p:cNvSpPr txBox="1"/>
          <p:nvPr/>
        </p:nvSpPr>
        <p:spPr>
          <a:xfrm>
            <a:off x="9514425" y="3498174"/>
            <a:ext cx="2445489" cy="229070"/>
          </a:xfrm>
          <a:prstGeom prst="rect">
            <a:avLst/>
          </a:prstGeom>
          <a:solidFill>
            <a:schemeClr val="bg1"/>
          </a:solidFill>
        </p:spPr>
        <p:txBody>
          <a:bodyPr wrap="square" lIns="0" tIns="0" rIns="0" bIns="0" rtlCol="0">
            <a:noAutofit/>
          </a:bodyPr>
          <a:lstStyle/>
          <a:p>
            <a:pPr algn="l"/>
            <a:r>
              <a:rPr lang="nl-BE" sz="1000" dirty="0">
                <a:solidFill>
                  <a:srgbClr val="2D71B2"/>
                </a:solidFill>
                <a:latin typeface="Gotham" panose="02000603040000020004" pitchFamily="2" charset="0"/>
                <a:ea typeface="Verdana" panose="020B0604030504040204" pitchFamily="34" charset="0"/>
                <a:cs typeface="Verdana" panose="020B0604030504040204" pitchFamily="34" charset="0"/>
              </a:rPr>
              <a:t>Gemiddeld</a:t>
            </a:r>
          </a:p>
        </p:txBody>
      </p:sp>
      <p:sp>
        <p:nvSpPr>
          <p:cNvPr id="16" name="Tekstvak 15">
            <a:extLst>
              <a:ext uri="{FF2B5EF4-FFF2-40B4-BE49-F238E27FC236}">
                <a16:creationId xmlns:a16="http://schemas.microsoft.com/office/drawing/2014/main" id="{23C489D2-AC70-9F4D-9060-19914FEC2650}"/>
              </a:ext>
            </a:extLst>
          </p:cNvPr>
          <p:cNvSpPr txBox="1"/>
          <p:nvPr/>
        </p:nvSpPr>
        <p:spPr>
          <a:xfrm>
            <a:off x="9531356" y="3735242"/>
            <a:ext cx="2445489" cy="229070"/>
          </a:xfrm>
          <a:prstGeom prst="rect">
            <a:avLst/>
          </a:prstGeom>
          <a:solidFill>
            <a:schemeClr val="bg1"/>
          </a:solidFill>
        </p:spPr>
        <p:txBody>
          <a:bodyPr wrap="square" lIns="0" tIns="0" rIns="0" bIns="0" rtlCol="0">
            <a:noAutofit/>
          </a:bodyPr>
          <a:lstStyle/>
          <a:p>
            <a:pPr algn="l"/>
            <a:r>
              <a:rPr lang="nl-BE" sz="1000" dirty="0">
                <a:solidFill>
                  <a:srgbClr val="00B050"/>
                </a:solidFill>
                <a:latin typeface="Gotham" panose="02000603040000020004" pitchFamily="2" charset="0"/>
                <a:ea typeface="Verdana" panose="020B0604030504040204" pitchFamily="34" charset="0"/>
                <a:cs typeface="Verdana" panose="020B0604030504040204" pitchFamily="34" charset="0"/>
              </a:rPr>
              <a:t>Hoog</a:t>
            </a:r>
          </a:p>
        </p:txBody>
      </p:sp>
      <p:sp>
        <p:nvSpPr>
          <p:cNvPr id="13" name="Vrije vorm 12">
            <a:extLst>
              <a:ext uri="{FF2B5EF4-FFF2-40B4-BE49-F238E27FC236}">
                <a16:creationId xmlns:a16="http://schemas.microsoft.com/office/drawing/2014/main" id="{D1B8CB82-E64C-CF42-927F-D5D5DD12F980}"/>
              </a:ext>
            </a:extLst>
          </p:cNvPr>
          <p:cNvSpPr/>
          <p:nvPr/>
        </p:nvSpPr>
        <p:spPr bwMode="auto">
          <a:xfrm>
            <a:off x="9787073" y="3028834"/>
            <a:ext cx="638424" cy="2813164"/>
          </a:xfrm>
          <a:custGeom>
            <a:avLst/>
            <a:gdLst>
              <a:gd name="connsiteX0" fmla="*/ 0 w 1276412"/>
              <a:gd name="connsiteY0" fmla="*/ 247947 h 2550880"/>
              <a:gd name="connsiteX1" fmla="*/ 1236134 w 1276412"/>
              <a:gd name="connsiteY1" fmla="*/ 214080 h 2550880"/>
              <a:gd name="connsiteX2" fmla="*/ 999067 w 1276412"/>
              <a:gd name="connsiteY2" fmla="*/ 2550880 h 2550880"/>
              <a:gd name="connsiteX3" fmla="*/ 999067 w 1276412"/>
              <a:gd name="connsiteY3" fmla="*/ 2550880 h 2550880"/>
              <a:gd name="connsiteX4" fmla="*/ 999067 w 1276412"/>
              <a:gd name="connsiteY4" fmla="*/ 2550880 h 2550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412" h="2550880">
                <a:moveTo>
                  <a:pt x="0" y="247947"/>
                </a:moveTo>
                <a:cubicBezTo>
                  <a:pt x="534811" y="39102"/>
                  <a:pt x="1069623" y="-169742"/>
                  <a:pt x="1236134" y="214080"/>
                </a:cubicBezTo>
                <a:cubicBezTo>
                  <a:pt x="1402645" y="597902"/>
                  <a:pt x="999067" y="2550880"/>
                  <a:pt x="999067" y="2550880"/>
                </a:cubicBezTo>
                <a:lnTo>
                  <a:pt x="999067" y="2550880"/>
                </a:lnTo>
                <a:lnTo>
                  <a:pt x="999067" y="2550880"/>
                </a:lnTo>
              </a:path>
            </a:pathLst>
          </a:custGeom>
          <a:noFill/>
          <a:ln>
            <a:solidFill>
              <a:srgbClr val="C00000"/>
            </a:solidFill>
            <a:headEnd type="none" w="med" len="med"/>
            <a:tailEnd type="triangle" w="med" len="med"/>
          </a:ln>
          <a:extLst>
            <a:ext uri="{91240B29-F687-4f45-9708-019B960494DF}">
              <a14:hiddenLine xmlns="" xmlns:a14="http://schemas.microsoft.com/office/drawing/2010/main" w="9525">
                <a:solidFill>
                  <a:srgbClr val="000000"/>
                </a:solidFill>
                <a:miter lim="800000"/>
                <a:headEnd/>
                <a:tailEnd/>
              </a14:hiddenLine>
            </a:ext>
          </a:extLst>
        </p:spPr>
        <p:txBody>
          <a:bodyPr rtlCol="0" anchor="ctr"/>
          <a:lstStyle/>
          <a:p>
            <a:pPr algn="ctr"/>
            <a:endParaRPr lang="nl-BE"/>
          </a:p>
        </p:txBody>
      </p:sp>
      <p:sp>
        <p:nvSpPr>
          <p:cNvPr id="17" name="Vrije vorm 16">
            <a:extLst>
              <a:ext uri="{FF2B5EF4-FFF2-40B4-BE49-F238E27FC236}">
                <a16:creationId xmlns:a16="http://schemas.microsoft.com/office/drawing/2014/main" id="{F8F46166-89CA-9E4D-9745-053E5ED23313}"/>
              </a:ext>
            </a:extLst>
          </p:cNvPr>
          <p:cNvSpPr/>
          <p:nvPr/>
        </p:nvSpPr>
        <p:spPr bwMode="auto">
          <a:xfrm>
            <a:off x="9605887" y="3276780"/>
            <a:ext cx="819607" cy="2903881"/>
          </a:xfrm>
          <a:custGeom>
            <a:avLst/>
            <a:gdLst>
              <a:gd name="connsiteX0" fmla="*/ 0 w 1276412"/>
              <a:gd name="connsiteY0" fmla="*/ 247947 h 2550880"/>
              <a:gd name="connsiteX1" fmla="*/ 1236134 w 1276412"/>
              <a:gd name="connsiteY1" fmla="*/ 214080 h 2550880"/>
              <a:gd name="connsiteX2" fmla="*/ 999067 w 1276412"/>
              <a:gd name="connsiteY2" fmla="*/ 2550880 h 2550880"/>
              <a:gd name="connsiteX3" fmla="*/ 999067 w 1276412"/>
              <a:gd name="connsiteY3" fmla="*/ 2550880 h 2550880"/>
              <a:gd name="connsiteX4" fmla="*/ 999067 w 1276412"/>
              <a:gd name="connsiteY4" fmla="*/ 2550880 h 2550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412" h="2550880">
                <a:moveTo>
                  <a:pt x="0" y="247947"/>
                </a:moveTo>
                <a:cubicBezTo>
                  <a:pt x="534811" y="39102"/>
                  <a:pt x="1069623" y="-169742"/>
                  <a:pt x="1236134" y="214080"/>
                </a:cubicBezTo>
                <a:cubicBezTo>
                  <a:pt x="1402645" y="597902"/>
                  <a:pt x="999067" y="2550880"/>
                  <a:pt x="999067" y="2550880"/>
                </a:cubicBezTo>
                <a:lnTo>
                  <a:pt x="999067" y="2550880"/>
                </a:lnTo>
                <a:lnTo>
                  <a:pt x="999067" y="2550880"/>
                </a:lnTo>
              </a:path>
            </a:pathLst>
          </a:custGeom>
          <a:noFill/>
          <a:ln>
            <a:solidFill>
              <a:srgbClr val="2D71B2"/>
            </a:solidFill>
            <a:headEnd type="none" w="med" len="med"/>
            <a:tailEnd type="triangle" w="med" len="med"/>
          </a:ln>
          <a:extLst>
            <a:ext uri="{91240B29-F687-4f45-9708-019B960494DF}">
              <a14:hiddenLine xmlns="" xmlns:a14="http://schemas.microsoft.com/office/drawing/2010/main" w="9525">
                <a:solidFill>
                  <a:srgbClr val="000000"/>
                </a:solidFill>
                <a:miter lim="800000"/>
                <a:headEnd/>
                <a:tailEnd/>
              </a14:hiddenLine>
            </a:ext>
          </a:extLst>
        </p:spPr>
        <p:txBody>
          <a:bodyPr rtlCol="0" anchor="ctr"/>
          <a:lstStyle/>
          <a:p>
            <a:pPr algn="ctr"/>
            <a:endParaRPr lang="nl-BE"/>
          </a:p>
        </p:txBody>
      </p:sp>
      <p:sp>
        <p:nvSpPr>
          <p:cNvPr id="18" name="Vrije vorm 17">
            <a:extLst>
              <a:ext uri="{FF2B5EF4-FFF2-40B4-BE49-F238E27FC236}">
                <a16:creationId xmlns:a16="http://schemas.microsoft.com/office/drawing/2014/main" id="{8ED1473E-242B-3741-B8C5-E9DC79712E3F}"/>
              </a:ext>
            </a:extLst>
          </p:cNvPr>
          <p:cNvSpPr/>
          <p:nvPr/>
        </p:nvSpPr>
        <p:spPr bwMode="auto">
          <a:xfrm>
            <a:off x="9787072" y="3496555"/>
            <a:ext cx="670595" cy="3072128"/>
          </a:xfrm>
          <a:custGeom>
            <a:avLst/>
            <a:gdLst>
              <a:gd name="connsiteX0" fmla="*/ 0 w 1276412"/>
              <a:gd name="connsiteY0" fmla="*/ 247947 h 2550880"/>
              <a:gd name="connsiteX1" fmla="*/ 1236134 w 1276412"/>
              <a:gd name="connsiteY1" fmla="*/ 214080 h 2550880"/>
              <a:gd name="connsiteX2" fmla="*/ 999067 w 1276412"/>
              <a:gd name="connsiteY2" fmla="*/ 2550880 h 2550880"/>
              <a:gd name="connsiteX3" fmla="*/ 999067 w 1276412"/>
              <a:gd name="connsiteY3" fmla="*/ 2550880 h 2550880"/>
              <a:gd name="connsiteX4" fmla="*/ 999067 w 1276412"/>
              <a:gd name="connsiteY4" fmla="*/ 2550880 h 2550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412" h="2550880">
                <a:moveTo>
                  <a:pt x="0" y="247947"/>
                </a:moveTo>
                <a:cubicBezTo>
                  <a:pt x="534811" y="39102"/>
                  <a:pt x="1069623" y="-169742"/>
                  <a:pt x="1236134" y="214080"/>
                </a:cubicBezTo>
                <a:cubicBezTo>
                  <a:pt x="1402645" y="597902"/>
                  <a:pt x="999067" y="2550880"/>
                  <a:pt x="999067" y="2550880"/>
                </a:cubicBezTo>
                <a:lnTo>
                  <a:pt x="999067" y="2550880"/>
                </a:lnTo>
                <a:lnTo>
                  <a:pt x="999067" y="2550880"/>
                </a:lnTo>
              </a:path>
            </a:pathLst>
          </a:custGeom>
          <a:noFill/>
          <a:ln>
            <a:solidFill>
              <a:srgbClr val="00B050"/>
            </a:solidFill>
            <a:headEnd type="none" w="med" len="med"/>
            <a:tailEnd type="triangle" w="med" len="med"/>
          </a:ln>
          <a:extLst>
            <a:ext uri="{91240B29-F687-4f45-9708-019B960494DF}">
              <a14:hiddenLine xmlns="" xmlns:a14="http://schemas.microsoft.com/office/drawing/2010/main" w="9525">
                <a:solidFill>
                  <a:srgbClr val="000000"/>
                </a:solidFill>
                <a:miter lim="800000"/>
                <a:headEnd/>
                <a:tailEnd/>
              </a14:hiddenLine>
            </a:ext>
          </a:extLst>
        </p:spPr>
        <p:txBody>
          <a:bodyPr rtlCol="0" anchor="ctr"/>
          <a:lstStyle/>
          <a:p>
            <a:pPr algn="ctr"/>
            <a:endParaRPr lang="nl-BE"/>
          </a:p>
        </p:txBody>
      </p:sp>
      <p:sp>
        <p:nvSpPr>
          <p:cNvPr id="19" name="Rechthoek 18">
            <a:extLst>
              <a:ext uri="{FF2B5EF4-FFF2-40B4-BE49-F238E27FC236}">
                <a16:creationId xmlns:a16="http://schemas.microsoft.com/office/drawing/2014/main" id="{BF214602-D8A8-6744-B0C5-258B6593283F}"/>
              </a:ext>
            </a:extLst>
          </p:cNvPr>
          <p:cNvSpPr/>
          <p:nvPr/>
        </p:nvSpPr>
        <p:spPr bwMode="auto">
          <a:xfrm>
            <a:off x="9285688" y="5749212"/>
            <a:ext cx="613657" cy="1022818"/>
          </a:xfrm>
          <a:prstGeom prst="rect">
            <a:avLst/>
          </a:prstGeom>
          <a:solidFill>
            <a:schemeClr val="tx1">
              <a:lumMod val="25000"/>
              <a:lumOff val="75000"/>
              <a:alpha val="45000"/>
            </a:schemeClr>
          </a:solidFill>
          <a:ln>
            <a:solidFill>
              <a:srgbClr val="FFFF00"/>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20" name="Rechthoek 19">
            <a:extLst>
              <a:ext uri="{FF2B5EF4-FFF2-40B4-BE49-F238E27FC236}">
                <a16:creationId xmlns:a16="http://schemas.microsoft.com/office/drawing/2014/main" id="{AFCE7D58-0A76-5A4D-B43E-51A544C575FF}"/>
              </a:ext>
            </a:extLst>
          </p:cNvPr>
          <p:cNvSpPr/>
          <p:nvPr/>
        </p:nvSpPr>
        <p:spPr bwMode="auto">
          <a:xfrm>
            <a:off x="1178557" y="3028800"/>
            <a:ext cx="802642" cy="229070"/>
          </a:xfrm>
          <a:prstGeom prst="rect">
            <a:avLst/>
          </a:prstGeom>
          <a:solidFill>
            <a:schemeClr val="tx1">
              <a:lumMod val="25000"/>
              <a:lumOff val="75000"/>
              <a:alpha val="45000"/>
            </a:schemeClr>
          </a:solidFill>
          <a:ln>
            <a:solidFill>
              <a:srgbClr val="FFFF00"/>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21" name="Rechthoek 20">
            <a:extLst>
              <a:ext uri="{FF2B5EF4-FFF2-40B4-BE49-F238E27FC236}">
                <a16:creationId xmlns:a16="http://schemas.microsoft.com/office/drawing/2014/main" id="{071A545C-5880-A847-A2BC-92F19414ECB3}"/>
              </a:ext>
            </a:extLst>
          </p:cNvPr>
          <p:cNvSpPr/>
          <p:nvPr/>
        </p:nvSpPr>
        <p:spPr bwMode="auto">
          <a:xfrm>
            <a:off x="1178557" y="3275477"/>
            <a:ext cx="802643" cy="153523"/>
          </a:xfrm>
          <a:prstGeom prst="rect">
            <a:avLst/>
          </a:prstGeom>
          <a:solidFill>
            <a:srgbClr val="FFFF00">
              <a:alpha val="45000"/>
            </a:srgbClr>
          </a:solidFill>
          <a:ln>
            <a:solidFill>
              <a:srgbClr val="FFFF00"/>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Tree>
    <p:extLst>
      <p:ext uri="{BB962C8B-B14F-4D97-AF65-F5344CB8AC3E}">
        <p14:creationId xmlns:p14="http://schemas.microsoft.com/office/powerpoint/2010/main" val="2865110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36FC219E-2B52-8B46-BCE5-D6ECF9B24491}"/>
              </a:ext>
            </a:extLst>
          </p:cNvPr>
          <p:cNvSpPr>
            <a:spLocks noGrp="1"/>
          </p:cNvSpPr>
          <p:nvPr>
            <p:ph type="sldNum" sz="quarter" idx="10"/>
          </p:nvPr>
        </p:nvSpPr>
        <p:spPr/>
        <p:txBody>
          <a:bodyPr/>
          <a:lstStyle/>
          <a:p>
            <a:fld id="{E038E271-308C-2E46-A3EC-56326F9084CC}" type="slidenum">
              <a:rPr lang="nl-BE" smtClean="0"/>
              <a:pPr/>
              <a:t>23</a:t>
            </a:fld>
            <a:endParaRPr lang="nl-BE" dirty="0">
              <a:latin typeface="Calibri Light" panose="020F0302020204030204" pitchFamily="34" charset="0"/>
            </a:endParaRPr>
          </a:p>
        </p:txBody>
      </p:sp>
      <p:sp>
        <p:nvSpPr>
          <p:cNvPr id="3" name="Titel 2">
            <a:extLst>
              <a:ext uri="{FF2B5EF4-FFF2-40B4-BE49-F238E27FC236}">
                <a16:creationId xmlns:a16="http://schemas.microsoft.com/office/drawing/2014/main" id="{6AD75492-2D3D-2347-964F-1B7AC12DCC78}"/>
              </a:ext>
            </a:extLst>
          </p:cNvPr>
          <p:cNvSpPr>
            <a:spLocks noGrp="1"/>
          </p:cNvSpPr>
          <p:nvPr>
            <p:ph type="title"/>
          </p:nvPr>
        </p:nvSpPr>
        <p:spPr/>
        <p:txBody>
          <a:bodyPr/>
          <a:lstStyle/>
          <a:p>
            <a:endParaRPr lang="nl-BE"/>
          </a:p>
        </p:txBody>
      </p:sp>
      <p:pic>
        <p:nvPicPr>
          <p:cNvPr id="7" name="Tijdelijke aanduiding voor afbeelding 6">
            <a:extLst>
              <a:ext uri="{FF2B5EF4-FFF2-40B4-BE49-F238E27FC236}">
                <a16:creationId xmlns:a16="http://schemas.microsoft.com/office/drawing/2014/main" id="{47588DA9-5F49-F746-B1D9-BBA874481F4B}"/>
              </a:ext>
            </a:extLst>
          </p:cNvPr>
          <p:cNvPicPr>
            <a:picLocks noGrp="1" noChangeAspect="1"/>
          </p:cNvPicPr>
          <p:nvPr>
            <p:ph type="pic" idx="1"/>
          </p:nvPr>
        </p:nvPicPr>
        <p:blipFill rotWithShape="1">
          <a:blip r:embed="rId2"/>
          <a:srcRect t="-300680" b="-300680"/>
          <a:stretch/>
        </p:blipFill>
        <p:spPr/>
      </p:pic>
      <p:sp>
        <p:nvSpPr>
          <p:cNvPr id="6" name="Tijdelijke aanduiding voor inhoud 5">
            <a:extLst>
              <a:ext uri="{FF2B5EF4-FFF2-40B4-BE49-F238E27FC236}">
                <a16:creationId xmlns:a16="http://schemas.microsoft.com/office/drawing/2014/main" id="{80298969-DFB7-5B48-BFC0-18E4524FB5BF}"/>
              </a:ext>
            </a:extLst>
          </p:cNvPr>
          <p:cNvSpPr>
            <a:spLocks noGrp="1"/>
          </p:cNvSpPr>
          <p:nvPr>
            <p:ph sz="quarter" idx="11"/>
          </p:nvPr>
        </p:nvSpPr>
        <p:spPr/>
        <p:txBody>
          <a:bodyPr/>
          <a:lstStyle/>
          <a:p>
            <a:endParaRPr lang="en-US"/>
          </a:p>
        </p:txBody>
      </p:sp>
    </p:spTree>
    <p:extLst>
      <p:ext uri="{BB962C8B-B14F-4D97-AF65-F5344CB8AC3E}">
        <p14:creationId xmlns:p14="http://schemas.microsoft.com/office/powerpoint/2010/main" val="4236631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4F7A80-11AD-384E-8B2D-47ABE6A31AB5}"/>
              </a:ext>
            </a:extLst>
          </p:cNvPr>
          <p:cNvSpPr>
            <a:spLocks noGrp="1"/>
          </p:cNvSpPr>
          <p:nvPr>
            <p:ph type="title"/>
          </p:nvPr>
        </p:nvSpPr>
        <p:spPr/>
        <p:txBody>
          <a:bodyPr/>
          <a:lstStyle/>
          <a:p>
            <a:r>
              <a:rPr lang="nl-BE" dirty="0"/>
              <a:t>Proefexamen</a:t>
            </a:r>
          </a:p>
        </p:txBody>
      </p:sp>
      <p:sp>
        <p:nvSpPr>
          <p:cNvPr id="3" name="Tijdelijke aanduiding voor dianummer 2">
            <a:extLst>
              <a:ext uri="{FF2B5EF4-FFF2-40B4-BE49-F238E27FC236}">
                <a16:creationId xmlns:a16="http://schemas.microsoft.com/office/drawing/2014/main" id="{1D99CD71-401D-5443-8208-EF7915B8AD40}"/>
              </a:ext>
            </a:extLst>
          </p:cNvPr>
          <p:cNvSpPr>
            <a:spLocks noGrp="1"/>
          </p:cNvSpPr>
          <p:nvPr>
            <p:ph type="sldNum" sz="quarter" idx="10"/>
          </p:nvPr>
        </p:nvSpPr>
        <p:spPr/>
        <p:txBody>
          <a:bodyPr/>
          <a:lstStyle/>
          <a:p>
            <a:fld id="{E038E271-308C-2E46-A3EC-56326F9084CC}" type="slidenum">
              <a:rPr lang="nl-BE" smtClean="0"/>
              <a:pPr/>
              <a:t>24</a:t>
            </a:fld>
            <a:endParaRPr lang="nl-BE" dirty="0"/>
          </a:p>
        </p:txBody>
      </p:sp>
      <p:sp>
        <p:nvSpPr>
          <p:cNvPr id="4" name="Tijdelijke aanduiding voor inhoud 3">
            <a:extLst>
              <a:ext uri="{FF2B5EF4-FFF2-40B4-BE49-F238E27FC236}">
                <a16:creationId xmlns:a16="http://schemas.microsoft.com/office/drawing/2014/main" id="{F884FF0E-39E1-3049-B27C-46B38EDE2A1E}"/>
              </a:ext>
            </a:extLst>
          </p:cNvPr>
          <p:cNvSpPr>
            <a:spLocks noGrp="1"/>
          </p:cNvSpPr>
          <p:nvPr>
            <p:ph idx="1"/>
          </p:nvPr>
        </p:nvSpPr>
        <p:spPr/>
        <p:txBody>
          <a:bodyPr/>
          <a:lstStyle/>
          <a:p>
            <a:r>
              <a:rPr lang="nl-BE" dirty="0"/>
              <a:t>Oefeningensessie ~ proefexamen (beschikbaar vanaf </a:t>
            </a:r>
            <a:r>
              <a:rPr lang="nl-BE" dirty="0" smtClean="0"/>
              <a:t>15 </a:t>
            </a:r>
            <a:r>
              <a:rPr lang="nl-BE" dirty="0"/>
              <a:t>mei ‘</a:t>
            </a:r>
            <a:r>
              <a:rPr lang="nl-BE" dirty="0" smtClean="0"/>
              <a:t>24)</a:t>
            </a:r>
            <a:endParaRPr lang="nl-BE" dirty="0"/>
          </a:p>
          <a:p>
            <a:pPr lvl="1"/>
            <a:r>
              <a:rPr lang="nl-BE" dirty="0"/>
              <a:t>Gesloten deel </a:t>
            </a:r>
            <a:endParaRPr lang="nl-BE" dirty="0" smtClean="0"/>
          </a:p>
          <a:p>
            <a:pPr lvl="1"/>
            <a:r>
              <a:rPr lang="nl-BE" dirty="0" smtClean="0"/>
              <a:t>Open deel</a:t>
            </a:r>
            <a:endParaRPr lang="nl-BE" dirty="0"/>
          </a:p>
          <a:p>
            <a:r>
              <a:rPr lang="nl-BE" dirty="0"/>
              <a:t>Oneindig aantal keren maken</a:t>
            </a:r>
          </a:p>
          <a:p>
            <a:r>
              <a:rPr lang="nl-BE" dirty="0"/>
              <a:t>Elke keer algemene feedback nadat je volledige toets maakte </a:t>
            </a:r>
          </a:p>
          <a:p>
            <a:r>
              <a:rPr lang="nl-BE" dirty="0"/>
              <a:t>Forum ‘</a:t>
            </a:r>
            <a:r>
              <a:rPr lang="nl-BE" dirty="0" smtClean="0"/>
              <a:t>Proefexamen mei 2024’</a:t>
            </a:r>
            <a:endParaRPr lang="nl-BE" dirty="0"/>
          </a:p>
        </p:txBody>
      </p:sp>
    </p:spTree>
    <p:extLst>
      <p:ext uri="{BB962C8B-B14F-4D97-AF65-F5344CB8AC3E}">
        <p14:creationId xmlns:p14="http://schemas.microsoft.com/office/powerpoint/2010/main" val="406312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2425421-2BE4-3C44-B3F7-6CC9A86454E1}"/>
              </a:ext>
            </a:extLst>
          </p:cNvPr>
          <p:cNvSpPr>
            <a:spLocks noGrp="1"/>
          </p:cNvSpPr>
          <p:nvPr>
            <p:ph type="title"/>
          </p:nvPr>
        </p:nvSpPr>
        <p:spPr/>
        <p:txBody>
          <a:bodyPr/>
          <a:lstStyle/>
          <a:p>
            <a:r>
              <a:rPr lang="nl-BE" dirty="0"/>
              <a:t>Oefeningen (respons op Blackboard)</a:t>
            </a:r>
          </a:p>
        </p:txBody>
      </p:sp>
      <p:sp>
        <p:nvSpPr>
          <p:cNvPr id="2" name="Tijdelijke aanduiding voor dianummer 1">
            <a:extLst>
              <a:ext uri="{FF2B5EF4-FFF2-40B4-BE49-F238E27FC236}">
                <a16:creationId xmlns:a16="http://schemas.microsoft.com/office/drawing/2014/main" id="{A1651AE6-46C5-C847-8D58-2C75FDDDCAB7}"/>
              </a:ext>
            </a:extLst>
          </p:cNvPr>
          <p:cNvSpPr>
            <a:spLocks noGrp="1"/>
          </p:cNvSpPr>
          <p:nvPr>
            <p:ph type="sldNum" sz="quarter" idx="10"/>
          </p:nvPr>
        </p:nvSpPr>
        <p:spPr/>
        <p:txBody>
          <a:bodyPr/>
          <a:lstStyle/>
          <a:p>
            <a:fld id="{E038E271-308C-2E46-A3EC-56326F9084CC}" type="slidenum">
              <a:rPr lang="nl-BE" smtClean="0"/>
              <a:pPr/>
              <a:t>25</a:t>
            </a:fld>
            <a:endParaRPr lang="nl-BE" dirty="0">
              <a:latin typeface="Calibri Light" panose="020F0302020204030204" pitchFamily="34" charset="0"/>
            </a:endParaRPr>
          </a:p>
        </p:txBody>
      </p:sp>
      <p:sp>
        <p:nvSpPr>
          <p:cNvPr id="7" name="Tijdelijke aanduiding voor inhoud 6">
            <a:extLst>
              <a:ext uri="{FF2B5EF4-FFF2-40B4-BE49-F238E27FC236}">
                <a16:creationId xmlns:a16="http://schemas.microsoft.com/office/drawing/2014/main" id="{52CAAFFC-F56C-6B4E-B885-7D2AF3811DFC}"/>
              </a:ext>
            </a:extLst>
          </p:cNvPr>
          <p:cNvSpPr>
            <a:spLocks noGrp="1"/>
          </p:cNvSpPr>
          <p:nvPr>
            <p:ph idx="1"/>
          </p:nvPr>
        </p:nvSpPr>
        <p:spPr>
          <a:xfrm>
            <a:off x="623886" y="1577009"/>
            <a:ext cx="11422339" cy="5127289"/>
          </a:xfrm>
        </p:spPr>
        <p:txBody>
          <a:bodyPr wrap="square"/>
          <a:lstStyle/>
          <a:p>
            <a:pPr algn="just">
              <a:lnSpc>
                <a:spcPct val="90000"/>
              </a:lnSpc>
              <a:buFontTx/>
              <a:buNone/>
            </a:pPr>
            <a:r>
              <a:rPr lang="nl-BE" altLang="nl-BE" sz="2000" dirty="0"/>
              <a:t>1</a:t>
            </a:r>
            <a:r>
              <a:rPr lang="nl-BE" altLang="nl-BE" sz="2000" b="0" dirty="0"/>
              <a:t>) </a:t>
            </a:r>
            <a:r>
              <a:rPr lang="nl-BE" altLang="nl-BE" sz="2000" b="0" dirty="0">
                <a:sym typeface="Wingdings" pitchFamily="2" charset="2"/>
              </a:rPr>
              <a:t>	Is er een	verschil tussen eerste-	en tweedejaars in technische geletterdheid (‘TAC.na’) en is het zo dat het effect van  “eigen inbreng in de les” (‘PISA_EigenInbreng’) op de technische geletterdheid	anders is voor eerste- dan wel voor tweedejaars (‘Studiejaar’)? Vooraleer je deze analyse draait, maak je een dummy-variabele aan voor de variabele ‘Studiejaar’. Zorg ervoor dat deze dummy aanstaat  voor de categorie “tweedejaars”. Hanteer deze dummyvariabele in je verdere analyses.	</a:t>
            </a:r>
            <a:endParaRPr lang="nl-BE" altLang="nl-BE" sz="2000" b="0" dirty="0"/>
          </a:p>
          <a:p>
            <a:pPr algn="just">
              <a:lnSpc>
                <a:spcPct val="90000"/>
              </a:lnSpc>
              <a:buFontTx/>
              <a:buNone/>
            </a:pPr>
            <a:r>
              <a:rPr lang="nl-BE" altLang="nl-BE" sz="2000" dirty="0"/>
              <a:t>2) </a:t>
            </a:r>
            <a:r>
              <a:rPr lang="nl-BE" altLang="nl-BE" sz="2000" b="0" dirty="0"/>
              <a:t>En hoe zit dat met de andere leerkrachtstijlen (‘PISA_Experimenteren’; ‘PISA_Oriëntatie’)? Hebben die hetzelfde effect voor eerste- en	tweedejaars? Gebruik	opnieuw de dummyvariabele (‘Tweedejaars’)	om deze hypotheses te toetsen.</a:t>
            </a:r>
          </a:p>
          <a:p>
            <a:pPr>
              <a:lnSpc>
                <a:spcPct val="90000"/>
              </a:lnSpc>
              <a:buFontTx/>
              <a:buNone/>
            </a:pPr>
            <a:r>
              <a:rPr lang="nl-BE" sz="2000" dirty="0"/>
              <a:t>3) </a:t>
            </a:r>
            <a:r>
              <a:rPr lang="nl-BE" sz="2000" b="0" dirty="0"/>
              <a:t>Tijdens een vorig contactmoment gingen we al na in welke mate de interesse van leerlingen in het project (Projectinteressant.z) en de mate van interesse in techniek voor het project (Interest.voor.z) een invloed hebben op de interesse na het project (‘Interest.na.z’). Op basis van een uitgebreide literatuurstudie vermoeden we echter dat de interesse in techniek na het project niet voor alle studierichtingen hetzelfde is. </a:t>
            </a:r>
          </a:p>
          <a:p>
            <a:pPr>
              <a:lnSpc>
                <a:spcPct val="90000"/>
              </a:lnSpc>
              <a:buFontTx/>
              <a:buNone/>
            </a:pPr>
            <a:r>
              <a:rPr lang="nl-BE" sz="2000" b="0" dirty="0"/>
              <a:t>	a) Ga deze hypothese na. Zet de variabele ‘Richting5cat’ eerst om in de nodige dummyvariabelen. Hanteer vervolgens de studierichting “Technisch” als referentiecategorie in je analyses. Maak ook de nodige gestandaardiseerde variabelen aan. </a:t>
            </a:r>
          </a:p>
          <a:p>
            <a:pPr>
              <a:lnSpc>
                <a:spcPct val="90000"/>
              </a:lnSpc>
              <a:buFontTx/>
              <a:buNone/>
            </a:pPr>
            <a:r>
              <a:rPr lang="nl-BE" sz="2000" b="0" dirty="0"/>
              <a:t>	b) Interpreteer vervolgens ook de andere parameterschattingen.</a:t>
            </a:r>
          </a:p>
          <a:p>
            <a:pPr>
              <a:lnSpc>
                <a:spcPct val="90000"/>
              </a:lnSpc>
              <a:buFontTx/>
              <a:buNone/>
            </a:pPr>
            <a:r>
              <a:rPr lang="nl-BE" sz="2000" dirty="0"/>
              <a:t>4)</a:t>
            </a:r>
          </a:p>
        </p:txBody>
      </p:sp>
    </p:spTree>
    <p:extLst>
      <p:ext uri="{BB962C8B-B14F-4D97-AF65-F5344CB8AC3E}">
        <p14:creationId xmlns:p14="http://schemas.microsoft.com/office/powerpoint/2010/main" val="1870506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2425421-2BE4-3C44-B3F7-6CC9A86454E1}"/>
              </a:ext>
            </a:extLst>
          </p:cNvPr>
          <p:cNvSpPr>
            <a:spLocks noGrp="1"/>
          </p:cNvSpPr>
          <p:nvPr>
            <p:ph type="title"/>
          </p:nvPr>
        </p:nvSpPr>
        <p:spPr/>
        <p:txBody>
          <a:bodyPr/>
          <a:lstStyle/>
          <a:p>
            <a:r>
              <a:rPr lang="nl-BE" dirty="0"/>
              <a:t>Oefeningen (respons op Blackboard)</a:t>
            </a:r>
          </a:p>
        </p:txBody>
      </p:sp>
      <p:sp>
        <p:nvSpPr>
          <p:cNvPr id="2" name="Tijdelijke aanduiding voor dianummer 1">
            <a:extLst>
              <a:ext uri="{FF2B5EF4-FFF2-40B4-BE49-F238E27FC236}">
                <a16:creationId xmlns:a16="http://schemas.microsoft.com/office/drawing/2014/main" id="{A1651AE6-46C5-C847-8D58-2C75FDDDCAB7}"/>
              </a:ext>
            </a:extLst>
          </p:cNvPr>
          <p:cNvSpPr>
            <a:spLocks noGrp="1"/>
          </p:cNvSpPr>
          <p:nvPr>
            <p:ph type="sldNum" sz="quarter" idx="10"/>
          </p:nvPr>
        </p:nvSpPr>
        <p:spPr/>
        <p:txBody>
          <a:bodyPr/>
          <a:lstStyle/>
          <a:p>
            <a:fld id="{E038E271-308C-2E46-A3EC-56326F9084CC}" type="slidenum">
              <a:rPr lang="nl-BE" smtClean="0"/>
              <a:pPr/>
              <a:t>26</a:t>
            </a:fld>
            <a:endParaRPr lang="nl-BE" dirty="0">
              <a:latin typeface="Calibri Light" panose="020F0302020204030204" pitchFamily="34" charset="0"/>
            </a:endParaRPr>
          </a:p>
        </p:txBody>
      </p:sp>
      <p:sp>
        <p:nvSpPr>
          <p:cNvPr id="7" name="Tijdelijke aanduiding voor inhoud 6">
            <a:extLst>
              <a:ext uri="{FF2B5EF4-FFF2-40B4-BE49-F238E27FC236}">
                <a16:creationId xmlns:a16="http://schemas.microsoft.com/office/drawing/2014/main" id="{52CAAFFC-F56C-6B4E-B885-7D2AF3811DFC}"/>
              </a:ext>
            </a:extLst>
          </p:cNvPr>
          <p:cNvSpPr>
            <a:spLocks noGrp="1"/>
          </p:cNvSpPr>
          <p:nvPr>
            <p:ph idx="1"/>
          </p:nvPr>
        </p:nvSpPr>
        <p:spPr>
          <a:xfrm>
            <a:off x="623886" y="1577009"/>
            <a:ext cx="11422339" cy="5127289"/>
          </a:xfrm>
        </p:spPr>
        <p:txBody>
          <a:bodyPr wrap="square"/>
          <a:lstStyle/>
          <a:p>
            <a:pPr algn="just">
              <a:lnSpc>
                <a:spcPct val="90000"/>
              </a:lnSpc>
              <a:buFontTx/>
              <a:buNone/>
            </a:pPr>
            <a:r>
              <a:rPr lang="nl-BE" sz="2000" dirty="0"/>
              <a:t>4) </a:t>
            </a:r>
            <a:r>
              <a:rPr lang="nl-BE" sz="2000" b="0" dirty="0"/>
              <a:t>Ten slotte verwachten we dat het effect van “mate van het project interessant vinden” op interesse in techniek mogelijk anders is voor leerlingen uit de studierichting “Technisch”. </a:t>
            </a:r>
          </a:p>
          <a:p>
            <a:pPr algn="just">
              <a:lnSpc>
                <a:spcPct val="90000"/>
              </a:lnSpc>
              <a:buFontTx/>
              <a:buNone/>
            </a:pPr>
            <a:r>
              <a:rPr lang="nl-BE" sz="2000" b="0" dirty="0"/>
              <a:t>	a) Ga ook deze hypothese na. Rapporteer je bevindingen a.d.h.v. de output van je analyses. </a:t>
            </a:r>
          </a:p>
          <a:p>
            <a:pPr algn="just">
              <a:lnSpc>
                <a:spcPct val="90000"/>
              </a:lnSpc>
              <a:buFontTx/>
              <a:buNone/>
            </a:pPr>
            <a:r>
              <a:rPr lang="nl-BE" sz="2000" b="0" dirty="0"/>
              <a:t>	b) Bereken de scores van volgende leerlingen in de steekproef en in de populatie. </a:t>
            </a:r>
          </a:p>
          <a:p>
            <a:pPr algn="just">
              <a:lnSpc>
                <a:spcPct val="90000"/>
              </a:lnSpc>
              <a:buFontTx/>
              <a:buNone/>
            </a:pPr>
            <a:r>
              <a:rPr lang="nl-BE" sz="2000" b="0" dirty="0"/>
              <a:t>		- een leerling die 0 scoort op alle onafhankelijke variabelen </a:t>
            </a:r>
          </a:p>
          <a:p>
            <a:pPr algn="just">
              <a:lnSpc>
                <a:spcPct val="90000"/>
              </a:lnSpc>
              <a:buFontTx/>
              <a:buNone/>
            </a:pPr>
            <a:r>
              <a:rPr lang="nl-BE" sz="2000" b="0" dirty="0"/>
              <a:t>		- een leerling uit een technische richting die 1SD hoger scoort op ‘Interest.voor.z’ en 2 SD hoger</a:t>
            </a:r>
            <a:br>
              <a:rPr lang="nl-BE" sz="2000" b="0" dirty="0"/>
            </a:br>
            <a:r>
              <a:rPr lang="nl-BE" sz="2000" b="0" dirty="0"/>
              <a:t>	   scoort op ‘Projectinteressant.z</a:t>
            </a:r>
          </a:p>
        </p:txBody>
      </p:sp>
    </p:spTree>
    <p:extLst>
      <p:ext uri="{BB962C8B-B14F-4D97-AF65-F5344CB8AC3E}">
        <p14:creationId xmlns:p14="http://schemas.microsoft.com/office/powerpoint/2010/main" val="2977829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16000"/>
            <a:lum/>
          </a:blip>
          <a:srcRect/>
          <a:stretch>
            <a:fillRect l="-32000" r="-32000"/>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00B47242-72CD-5D4E-BFDA-DD3596F880C2}"/>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038E271-308C-2E46-A3EC-56326F9084CC}" type="slidenum">
              <a:rPr kumimoji="0" lang="nl-BE" sz="1000" b="0" i="0" u="none" strike="noStrike" kern="1200" cap="none" spc="0" normalizeH="0" baseline="0" noProof="0" smtClean="0">
                <a:ln>
                  <a:noFill/>
                </a:ln>
                <a:solidFill>
                  <a:srgbClr val="002E65"/>
                </a:solidFill>
                <a:effectLst/>
                <a:uLnTx/>
                <a:uFillTx/>
                <a:latin typeface="Calibri Light" panose="020F0302020204030204" pitchFamily="34" charset="0"/>
                <a:ea typeface="+mn-ea"/>
                <a:cs typeface="Calibri Light" panose="020F030202020403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nl-BE" sz="1000" b="0" i="0" u="none" strike="noStrike" kern="1200" cap="none" spc="0" normalizeH="0" baseline="0" noProof="0" dirty="0">
              <a:ln>
                <a:noFill/>
              </a:ln>
              <a:solidFill>
                <a:srgbClr val="002E65"/>
              </a:solidFill>
              <a:effectLst/>
              <a:uLnTx/>
              <a:uFillTx/>
              <a:latin typeface="Calibri Light" panose="020F0302020204030204" pitchFamily="34" charset="0"/>
              <a:ea typeface="+mn-ea"/>
              <a:cs typeface="Calibri Light" panose="020F0302020204030204" pitchFamily="34" charset="0"/>
            </a:endParaRPr>
          </a:p>
        </p:txBody>
      </p:sp>
      <p:sp>
        <p:nvSpPr>
          <p:cNvPr id="4" name="Tijdelijke aanduiding voor inhoud 3">
            <a:extLst>
              <a:ext uri="{FF2B5EF4-FFF2-40B4-BE49-F238E27FC236}">
                <a16:creationId xmlns:a16="http://schemas.microsoft.com/office/drawing/2014/main" id="{6B6BC146-99F3-8146-B708-09DF0CE85727}"/>
              </a:ext>
            </a:extLst>
          </p:cNvPr>
          <p:cNvSpPr>
            <a:spLocks noGrp="1"/>
          </p:cNvSpPr>
          <p:nvPr>
            <p:ph idx="1"/>
          </p:nvPr>
        </p:nvSpPr>
        <p:spPr/>
        <p:txBody>
          <a:bodyPr wrap="square"/>
          <a:lstStyle/>
          <a:p>
            <a:pPr marL="0" indent="0" algn="ctr">
              <a:buNone/>
              <a:defRPr/>
            </a:pPr>
            <a:r>
              <a:rPr lang="nl-BE" sz="4800" dirty="0">
                <a:ea typeface="ＭＳ Ｐゴシック" charset="0"/>
                <a:cs typeface="ＭＳ Ｐゴシック" charset="0"/>
              </a:rPr>
              <a:t>Wat is de impact van Covid crisis op studieresultaten van OOW master studenten?</a:t>
            </a:r>
          </a:p>
          <a:p>
            <a:pPr marL="514350" indent="-514350">
              <a:buFont typeface="+mj-lt"/>
              <a:buAutoNum type="arabicPeriod"/>
              <a:defRPr/>
            </a:pPr>
            <a:endParaRPr lang="nl-BE" dirty="0">
              <a:ea typeface="ＭＳ Ｐゴシック" charset="0"/>
              <a:cs typeface="ＭＳ Ｐゴシック" charset="0"/>
            </a:endParaRPr>
          </a:p>
        </p:txBody>
      </p:sp>
    </p:spTree>
    <p:extLst>
      <p:ext uri="{BB962C8B-B14F-4D97-AF65-F5344CB8AC3E}">
        <p14:creationId xmlns:p14="http://schemas.microsoft.com/office/powerpoint/2010/main" val="5370653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2B3E05-9F4A-BF49-946E-41AFD7E9C858}"/>
              </a:ext>
            </a:extLst>
          </p:cNvPr>
          <p:cNvSpPr>
            <a:spLocks noGrp="1"/>
          </p:cNvSpPr>
          <p:nvPr>
            <p:ph type="title"/>
          </p:nvPr>
        </p:nvSpPr>
        <p:spPr/>
        <p:txBody>
          <a:bodyPr/>
          <a:lstStyle/>
          <a:p>
            <a:r>
              <a:rPr lang="nl-BE" dirty="0"/>
              <a:t>Fictieve dataset ‘Covid.impact.RData’</a:t>
            </a:r>
          </a:p>
        </p:txBody>
      </p:sp>
      <p:sp>
        <p:nvSpPr>
          <p:cNvPr id="3" name="Tijdelijke aanduiding voor dianummer 2">
            <a:extLst>
              <a:ext uri="{FF2B5EF4-FFF2-40B4-BE49-F238E27FC236}">
                <a16:creationId xmlns:a16="http://schemas.microsoft.com/office/drawing/2014/main" id="{73D4A3D2-2CF9-DC48-8E3D-528BC36816FF}"/>
              </a:ext>
            </a:extLst>
          </p:cNvPr>
          <p:cNvSpPr>
            <a:spLocks noGrp="1"/>
          </p:cNvSpPr>
          <p:nvPr>
            <p:ph type="sldNum" sz="quarter" idx="10"/>
          </p:nvPr>
        </p:nvSpPr>
        <p:spPr/>
        <p:txBody>
          <a:bodyPr/>
          <a:lstStyle/>
          <a:p>
            <a:fld id="{E038E271-308C-2E46-A3EC-56326F9084CC}" type="slidenum">
              <a:rPr lang="nl-BE" smtClean="0"/>
              <a:pPr/>
              <a:t>4</a:t>
            </a:fld>
            <a:endParaRPr lang="nl-BE" dirty="0"/>
          </a:p>
        </p:txBody>
      </p:sp>
      <p:sp>
        <p:nvSpPr>
          <p:cNvPr id="4" name="Tijdelijke aanduiding voor inhoud 3">
            <a:extLst>
              <a:ext uri="{FF2B5EF4-FFF2-40B4-BE49-F238E27FC236}">
                <a16:creationId xmlns:a16="http://schemas.microsoft.com/office/drawing/2014/main" id="{3F48CF84-E9D7-624C-9E4E-3DF3ED4AAEA5}"/>
              </a:ext>
            </a:extLst>
          </p:cNvPr>
          <p:cNvSpPr>
            <a:spLocks noGrp="1"/>
          </p:cNvSpPr>
          <p:nvPr>
            <p:ph idx="1"/>
          </p:nvPr>
        </p:nvSpPr>
        <p:spPr/>
        <p:txBody>
          <a:bodyPr wrap="square"/>
          <a:lstStyle/>
          <a:p>
            <a:r>
              <a:rPr lang="nl-BE" dirty="0"/>
              <a:t>Variabelen:</a:t>
            </a:r>
          </a:p>
          <a:p>
            <a:pPr lvl="1"/>
            <a:r>
              <a:rPr lang="nl-BE" i="1" dirty="0"/>
              <a:t>IM_z</a:t>
            </a:r>
            <a:r>
              <a:rPr lang="nl-BE" dirty="0"/>
              <a:t>: intrinsieke motivatie van student </a:t>
            </a:r>
            <a:r>
              <a:rPr lang="nl-BE" sz="2000" dirty="0"/>
              <a:t>(?)</a:t>
            </a:r>
          </a:p>
          <a:p>
            <a:pPr lvl="1"/>
            <a:r>
              <a:rPr lang="nl-BE" i="1" dirty="0"/>
              <a:t>WS</a:t>
            </a:r>
            <a:r>
              <a:rPr lang="nl-BE" dirty="0"/>
              <a:t>: al dan niet </a:t>
            </a:r>
            <a:r>
              <a:rPr lang="nl-BE" dirty="0" smtClean="0"/>
              <a:t>werkstudent, 1=werkstudent </a:t>
            </a:r>
            <a:r>
              <a:rPr lang="nl-BE" sz="2000" dirty="0"/>
              <a:t>(?)</a:t>
            </a:r>
          </a:p>
          <a:p>
            <a:pPr lvl="1"/>
            <a:r>
              <a:rPr lang="nl-BE" i="1" dirty="0"/>
              <a:t>SP</a:t>
            </a:r>
            <a:r>
              <a:rPr lang="nl-BE" dirty="0"/>
              <a:t>: </a:t>
            </a:r>
            <a:r>
              <a:rPr lang="nl-BE" dirty="0" smtClean="0"/>
              <a:t>aantal opgenomen </a:t>
            </a:r>
            <a:r>
              <a:rPr lang="nl-BE" dirty="0"/>
              <a:t>studiepunten </a:t>
            </a:r>
            <a:r>
              <a:rPr lang="nl-BE" sz="2000" dirty="0"/>
              <a:t>(?)</a:t>
            </a:r>
          </a:p>
          <a:p>
            <a:pPr lvl="1"/>
            <a:r>
              <a:rPr lang="nl-BE" i="1" dirty="0"/>
              <a:t>AC18, AC19, AC20</a:t>
            </a:r>
            <a:r>
              <a:rPr lang="nl-BE" dirty="0"/>
              <a:t>: academiejaren 2018, 2019 , 2020 </a:t>
            </a:r>
            <a:r>
              <a:rPr lang="nl-BE" sz="2000" dirty="0"/>
              <a:t>(?)</a:t>
            </a:r>
          </a:p>
          <a:p>
            <a:pPr lvl="1"/>
            <a:r>
              <a:rPr lang="nl-BE" i="1" dirty="0"/>
              <a:t>Resultaat</a:t>
            </a:r>
            <a:r>
              <a:rPr lang="nl-BE" dirty="0"/>
              <a:t>: resultaat overheen afgelegde vakken </a:t>
            </a:r>
            <a:r>
              <a:rPr lang="nl-BE" sz="2000" dirty="0"/>
              <a:t>(?)</a:t>
            </a:r>
            <a:r>
              <a:rPr lang="nl-BE" dirty="0"/>
              <a:t> </a:t>
            </a:r>
          </a:p>
          <a:p>
            <a:pPr lvl="1"/>
            <a:endParaRPr lang="nl-BE" dirty="0"/>
          </a:p>
          <a:p>
            <a:endParaRPr lang="nl-BE" dirty="0"/>
          </a:p>
        </p:txBody>
      </p:sp>
      <p:pic>
        <p:nvPicPr>
          <p:cNvPr id="6" name="Afbeelding 5" descr="Afbeelding met tafel&#10;&#10;Automatisch gegenereerde beschrijving">
            <a:extLst>
              <a:ext uri="{FF2B5EF4-FFF2-40B4-BE49-F238E27FC236}">
                <a16:creationId xmlns:a16="http://schemas.microsoft.com/office/drawing/2014/main" id="{2D10F5E9-92C1-B447-B54C-DF4B37A796DB}"/>
              </a:ext>
            </a:extLst>
          </p:cNvPr>
          <p:cNvPicPr>
            <a:picLocks noChangeAspect="1"/>
          </p:cNvPicPr>
          <p:nvPr/>
        </p:nvPicPr>
        <p:blipFill>
          <a:blip r:embed="rId3"/>
          <a:stretch>
            <a:fillRect/>
          </a:stretch>
        </p:blipFill>
        <p:spPr>
          <a:xfrm>
            <a:off x="1462387" y="4337890"/>
            <a:ext cx="9435817" cy="2366408"/>
          </a:xfrm>
          <a:prstGeom prst="rect">
            <a:avLst/>
          </a:prstGeom>
        </p:spPr>
      </p:pic>
    </p:spTree>
    <p:extLst>
      <p:ext uri="{BB962C8B-B14F-4D97-AF65-F5344CB8AC3E}">
        <p14:creationId xmlns:p14="http://schemas.microsoft.com/office/powerpoint/2010/main" val="4146834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FDF519-880A-2648-A155-113622B0222A}"/>
              </a:ext>
            </a:extLst>
          </p:cNvPr>
          <p:cNvSpPr>
            <a:spLocks noGrp="1"/>
          </p:cNvSpPr>
          <p:nvPr>
            <p:ph type="title"/>
          </p:nvPr>
        </p:nvSpPr>
        <p:spPr/>
        <p:txBody>
          <a:bodyPr/>
          <a:lstStyle/>
          <a:p>
            <a:r>
              <a:rPr lang="nl-BE" dirty="0"/>
              <a:t>4 onderzoeksvragen</a:t>
            </a:r>
          </a:p>
        </p:txBody>
      </p:sp>
      <p:sp>
        <p:nvSpPr>
          <p:cNvPr id="3" name="Tijdelijke aanduiding voor dianummer 2">
            <a:extLst>
              <a:ext uri="{FF2B5EF4-FFF2-40B4-BE49-F238E27FC236}">
                <a16:creationId xmlns:a16="http://schemas.microsoft.com/office/drawing/2014/main" id="{CB348616-B8A6-A446-9AE8-1D4355AED6E2}"/>
              </a:ext>
            </a:extLst>
          </p:cNvPr>
          <p:cNvSpPr>
            <a:spLocks noGrp="1"/>
          </p:cNvSpPr>
          <p:nvPr>
            <p:ph type="sldNum" sz="quarter" idx="10"/>
          </p:nvPr>
        </p:nvSpPr>
        <p:spPr/>
        <p:txBody>
          <a:bodyPr/>
          <a:lstStyle/>
          <a:p>
            <a:fld id="{E038E271-308C-2E46-A3EC-56326F9084CC}" type="slidenum">
              <a:rPr lang="nl-BE" smtClean="0"/>
              <a:pPr/>
              <a:t>5</a:t>
            </a:fld>
            <a:endParaRPr lang="nl-BE" dirty="0"/>
          </a:p>
        </p:txBody>
      </p:sp>
      <p:sp>
        <p:nvSpPr>
          <p:cNvPr id="4" name="Tijdelijke aanduiding voor inhoud 3">
            <a:extLst>
              <a:ext uri="{FF2B5EF4-FFF2-40B4-BE49-F238E27FC236}">
                <a16:creationId xmlns:a16="http://schemas.microsoft.com/office/drawing/2014/main" id="{346C0D69-BA78-3C49-8933-F3AE1B2C918E}"/>
              </a:ext>
            </a:extLst>
          </p:cNvPr>
          <p:cNvSpPr>
            <a:spLocks noGrp="1"/>
          </p:cNvSpPr>
          <p:nvPr>
            <p:ph idx="1"/>
          </p:nvPr>
        </p:nvSpPr>
        <p:spPr>
          <a:xfrm>
            <a:off x="623886" y="1577009"/>
            <a:ext cx="10944227" cy="4660279"/>
          </a:xfrm>
        </p:spPr>
        <p:txBody>
          <a:bodyPr wrap="square"/>
          <a:lstStyle/>
          <a:p>
            <a:pPr algn="just"/>
            <a:r>
              <a:rPr lang="nl-BE" sz="2400" dirty="0"/>
              <a:t>OV1: </a:t>
            </a:r>
            <a:r>
              <a:rPr lang="nl-BE" sz="2400" b="0" dirty="0"/>
              <a:t>Is er een effect van de Covid crisis op het behaalde resultaat, na controle voor</a:t>
            </a:r>
            <a:br>
              <a:rPr lang="nl-BE" sz="2400" b="0" dirty="0"/>
            </a:br>
            <a:r>
              <a:rPr lang="nl-BE" sz="2400" b="0" dirty="0"/>
              <a:t>          intrinsieke motivatie, het aantal opgenomen studiepunten en het feit of een</a:t>
            </a:r>
            <a:br>
              <a:rPr lang="nl-BE" sz="2400" b="0" dirty="0"/>
            </a:br>
            <a:r>
              <a:rPr lang="nl-BE" sz="2400" b="0" dirty="0"/>
              <a:t>          student al dan niet werkstudent is?</a:t>
            </a:r>
          </a:p>
          <a:p>
            <a:pPr algn="just"/>
            <a:r>
              <a:rPr lang="nl-BE" sz="2400" dirty="0"/>
              <a:t>OV2: </a:t>
            </a:r>
            <a:r>
              <a:rPr lang="nl-BE" sz="2400" b="0" dirty="0"/>
              <a:t>In hoeverre heeft de Covid crisis voor werkstudenten een andere impact op het</a:t>
            </a:r>
            <a:br>
              <a:rPr lang="nl-BE" sz="2400" b="0" dirty="0"/>
            </a:br>
            <a:r>
              <a:rPr lang="nl-BE" sz="2400" b="0" dirty="0"/>
              <a:t>          behaalde resultaat dan voor reguliere studenten, na controle voor intrinsieke</a:t>
            </a:r>
            <a:br>
              <a:rPr lang="nl-BE" sz="2400" b="0" dirty="0"/>
            </a:br>
            <a:r>
              <a:rPr lang="nl-BE" sz="2400" b="0" dirty="0"/>
              <a:t>          motivatie en aantal opgenomen studiepunten?</a:t>
            </a:r>
          </a:p>
          <a:p>
            <a:pPr algn="just"/>
            <a:r>
              <a:rPr lang="nl-BE" sz="2400" dirty="0"/>
              <a:t>OV3: </a:t>
            </a:r>
            <a:r>
              <a:rPr lang="nl-BE" sz="2400" b="0" dirty="0"/>
              <a:t>Is de impact van intrinsieke motivatie op behaalde resultaten anders in de Covid</a:t>
            </a:r>
            <a:br>
              <a:rPr lang="nl-BE" sz="2400" b="0" dirty="0"/>
            </a:br>
            <a:r>
              <a:rPr lang="nl-BE" sz="2400" b="0" dirty="0"/>
              <a:t>          crisis dan in andere academiejaren (na controle voor al dan niet werkstudent zijn</a:t>
            </a:r>
            <a:br>
              <a:rPr lang="nl-BE" sz="2400" b="0" dirty="0"/>
            </a:br>
            <a:r>
              <a:rPr lang="nl-BE" sz="2400" b="0" dirty="0"/>
              <a:t>          en aantal opgenomen studiepunten)?</a:t>
            </a:r>
          </a:p>
          <a:p>
            <a:pPr algn="just"/>
            <a:r>
              <a:rPr lang="nl-BE" sz="2400" dirty="0"/>
              <a:t>OV4: </a:t>
            </a:r>
            <a:r>
              <a:rPr lang="nl-BE" sz="2400" b="0" dirty="0"/>
              <a:t>In hoeverre is het effect van het aantal opgenomen studiepunten op het</a:t>
            </a:r>
            <a:br>
              <a:rPr lang="nl-BE" sz="2400" b="0" dirty="0"/>
            </a:br>
            <a:r>
              <a:rPr lang="nl-BE" sz="2400" b="0" dirty="0"/>
              <a:t>           behaalde resultaat afhankelijk van intrinsieke motivatie (rekening houdend met</a:t>
            </a:r>
            <a:br>
              <a:rPr lang="nl-BE" sz="2400" b="0" dirty="0"/>
            </a:br>
            <a:r>
              <a:rPr lang="nl-BE" sz="2400" b="0" dirty="0"/>
              <a:t>           een potentieel Covid effect en een effect van al dan niet werkstudent zijn)?</a:t>
            </a:r>
          </a:p>
          <a:p>
            <a:pPr marL="0" indent="0">
              <a:buNone/>
            </a:pPr>
            <a:endParaRPr lang="nl-BE" sz="2400" dirty="0"/>
          </a:p>
        </p:txBody>
      </p:sp>
    </p:spTree>
    <p:extLst>
      <p:ext uri="{BB962C8B-B14F-4D97-AF65-F5344CB8AC3E}">
        <p14:creationId xmlns:p14="http://schemas.microsoft.com/office/powerpoint/2010/main" val="3734630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D7A74F-C645-024F-809D-6A39D4D8616F}"/>
              </a:ext>
            </a:extLst>
          </p:cNvPr>
          <p:cNvSpPr>
            <a:spLocks noGrp="1"/>
          </p:cNvSpPr>
          <p:nvPr>
            <p:ph type="title"/>
          </p:nvPr>
        </p:nvSpPr>
        <p:spPr/>
        <p:txBody>
          <a:bodyPr/>
          <a:lstStyle/>
          <a:p>
            <a:r>
              <a:rPr lang="nl-BE" dirty="0"/>
              <a:t>OV1</a:t>
            </a:r>
          </a:p>
        </p:txBody>
      </p:sp>
      <p:sp>
        <p:nvSpPr>
          <p:cNvPr id="3" name="Tijdelijke aanduiding voor dianummer 2">
            <a:extLst>
              <a:ext uri="{FF2B5EF4-FFF2-40B4-BE49-F238E27FC236}">
                <a16:creationId xmlns:a16="http://schemas.microsoft.com/office/drawing/2014/main" id="{394CF9AE-ECB5-9E42-9757-C942CF0B9F0A}"/>
              </a:ext>
            </a:extLst>
          </p:cNvPr>
          <p:cNvSpPr>
            <a:spLocks noGrp="1"/>
          </p:cNvSpPr>
          <p:nvPr>
            <p:ph type="sldNum" sz="quarter" idx="10"/>
          </p:nvPr>
        </p:nvSpPr>
        <p:spPr/>
        <p:txBody>
          <a:bodyPr/>
          <a:lstStyle/>
          <a:p>
            <a:fld id="{E038E271-308C-2E46-A3EC-56326F9084CC}" type="slidenum">
              <a:rPr lang="nl-BE" smtClean="0"/>
              <a:pPr/>
              <a:t>6</a:t>
            </a:fld>
            <a:endParaRPr lang="nl-BE" dirty="0"/>
          </a:p>
        </p:txBody>
      </p:sp>
      <p:sp>
        <p:nvSpPr>
          <p:cNvPr id="4" name="Tijdelijke aanduiding voor inhoud 3">
            <a:extLst>
              <a:ext uri="{FF2B5EF4-FFF2-40B4-BE49-F238E27FC236}">
                <a16:creationId xmlns:a16="http://schemas.microsoft.com/office/drawing/2014/main" id="{AECC3AE3-4665-084A-9ECE-AE4FC28075D7}"/>
              </a:ext>
            </a:extLst>
          </p:cNvPr>
          <p:cNvSpPr>
            <a:spLocks noGrp="1"/>
          </p:cNvSpPr>
          <p:nvPr>
            <p:ph idx="1"/>
          </p:nvPr>
        </p:nvSpPr>
        <p:spPr/>
        <p:txBody>
          <a:bodyPr wrap="square"/>
          <a:lstStyle/>
          <a:p>
            <a:pPr marL="0" indent="0" algn="just">
              <a:buNone/>
            </a:pPr>
            <a:r>
              <a:rPr lang="nl-BE" dirty="0"/>
              <a:t>Is er een effect van de </a:t>
            </a:r>
            <a:r>
              <a:rPr lang="nl-BE" u="sng" dirty="0"/>
              <a:t>Covid crisis </a:t>
            </a:r>
            <a:r>
              <a:rPr lang="nl-BE" dirty="0"/>
              <a:t>op het behaalde resultaat, na controle voor intrinsieke motivatie, het aantal opgenomen studiepunten en het feit of een student al dan niet werkstudent is?</a:t>
            </a:r>
          </a:p>
        </p:txBody>
      </p:sp>
    </p:spTree>
    <p:extLst>
      <p:ext uri="{BB962C8B-B14F-4D97-AF65-F5344CB8AC3E}">
        <p14:creationId xmlns:p14="http://schemas.microsoft.com/office/powerpoint/2010/main" val="1352826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BCA444-2EB6-384E-86B7-458FEF38C48D}"/>
              </a:ext>
            </a:extLst>
          </p:cNvPr>
          <p:cNvSpPr>
            <a:spLocks noGrp="1"/>
          </p:cNvSpPr>
          <p:nvPr>
            <p:ph type="title"/>
          </p:nvPr>
        </p:nvSpPr>
        <p:spPr/>
        <p:txBody>
          <a:bodyPr/>
          <a:lstStyle/>
          <a:p>
            <a:r>
              <a:rPr lang="nl-BE" dirty="0"/>
              <a:t>Resultaten OV1</a:t>
            </a:r>
          </a:p>
        </p:txBody>
      </p:sp>
      <p:sp>
        <p:nvSpPr>
          <p:cNvPr id="3" name="Tijdelijke aanduiding voor dianummer 2">
            <a:extLst>
              <a:ext uri="{FF2B5EF4-FFF2-40B4-BE49-F238E27FC236}">
                <a16:creationId xmlns:a16="http://schemas.microsoft.com/office/drawing/2014/main" id="{2183F126-AABB-7C47-BE58-AE6B05DB13D9}"/>
              </a:ext>
            </a:extLst>
          </p:cNvPr>
          <p:cNvSpPr>
            <a:spLocks noGrp="1"/>
          </p:cNvSpPr>
          <p:nvPr>
            <p:ph type="sldNum" sz="quarter" idx="10"/>
          </p:nvPr>
        </p:nvSpPr>
        <p:spPr/>
        <p:txBody>
          <a:bodyPr/>
          <a:lstStyle/>
          <a:p>
            <a:fld id="{E038E271-308C-2E46-A3EC-56326F9084CC}" type="slidenum">
              <a:rPr lang="nl-BE" smtClean="0"/>
              <a:pPr/>
              <a:t>7</a:t>
            </a:fld>
            <a:endParaRPr lang="nl-BE" dirty="0"/>
          </a:p>
        </p:txBody>
      </p:sp>
      <p:pic>
        <p:nvPicPr>
          <p:cNvPr id="5" name="Afbeelding 4" descr="Afbeelding met tafel&#10;&#10;Automatisch gegenereerde beschrijving">
            <a:extLst>
              <a:ext uri="{FF2B5EF4-FFF2-40B4-BE49-F238E27FC236}">
                <a16:creationId xmlns:a16="http://schemas.microsoft.com/office/drawing/2014/main" id="{60342A97-3145-024E-A7E5-79321903BD25}"/>
              </a:ext>
            </a:extLst>
          </p:cNvPr>
          <p:cNvPicPr>
            <a:picLocks noChangeAspect="1"/>
          </p:cNvPicPr>
          <p:nvPr/>
        </p:nvPicPr>
        <p:blipFill>
          <a:blip r:embed="rId3"/>
          <a:stretch>
            <a:fillRect/>
          </a:stretch>
        </p:blipFill>
        <p:spPr>
          <a:xfrm>
            <a:off x="544762" y="1334687"/>
            <a:ext cx="6925688" cy="5478989"/>
          </a:xfrm>
          <a:prstGeom prst="rect">
            <a:avLst/>
          </a:prstGeom>
        </p:spPr>
      </p:pic>
      <p:sp>
        <p:nvSpPr>
          <p:cNvPr id="6" name="Rectangle 3">
            <a:extLst>
              <a:ext uri="{FF2B5EF4-FFF2-40B4-BE49-F238E27FC236}">
                <a16:creationId xmlns:a16="http://schemas.microsoft.com/office/drawing/2014/main" id="{FF7B699F-DEE7-764D-B690-B02811D3704A}"/>
              </a:ext>
            </a:extLst>
          </p:cNvPr>
          <p:cNvSpPr txBox="1">
            <a:spLocks noChangeArrowheads="1"/>
          </p:cNvSpPr>
          <p:nvPr/>
        </p:nvSpPr>
        <p:spPr bwMode="auto">
          <a:xfrm>
            <a:off x="9351510" y="1255009"/>
            <a:ext cx="2555146" cy="2173991"/>
          </a:xfrm>
          <a:prstGeom prst="rect">
            <a:avLst/>
          </a:prstGeom>
          <a:solidFill>
            <a:schemeClr val="bg1">
              <a:lumMod val="85000"/>
            </a:schemeClr>
          </a:solidFill>
          <a:ln>
            <a:solidFill>
              <a:schemeClr val="bg1">
                <a:lumMod val="65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rgbClr val="003D62"/>
                </a:solidFill>
                <a:latin typeface="+mn-lt"/>
                <a:ea typeface="ＭＳ Ｐゴシック" pitchFamily="-107" charset="-128"/>
                <a:cs typeface="ＭＳ Ｐゴシック" charset="0"/>
              </a:defRPr>
            </a:lvl1pPr>
            <a:lvl2pPr marL="742950" indent="-285750" algn="l" rtl="0" eaLnBrk="0" fontAlgn="base" hangingPunct="0">
              <a:spcBef>
                <a:spcPct val="20000"/>
              </a:spcBef>
              <a:spcAft>
                <a:spcPct val="0"/>
              </a:spcAft>
              <a:buChar char="-"/>
              <a:defRPr sz="2200">
                <a:solidFill>
                  <a:srgbClr val="003D62"/>
                </a:solidFill>
                <a:latin typeface="+mn-lt"/>
                <a:ea typeface="ＭＳ Ｐゴシック" pitchFamily="-107" charset="-128"/>
                <a:cs typeface="MS PGothic" charset="0"/>
              </a:defRPr>
            </a:lvl2pPr>
            <a:lvl3pPr marL="1143000" indent="-228600" algn="l" rtl="0" eaLnBrk="0" fontAlgn="base" hangingPunct="0">
              <a:spcBef>
                <a:spcPct val="20000"/>
              </a:spcBef>
              <a:spcAft>
                <a:spcPct val="0"/>
              </a:spcAft>
              <a:buChar char="•"/>
              <a:defRPr>
                <a:solidFill>
                  <a:srgbClr val="003D62"/>
                </a:solidFill>
                <a:latin typeface="+mn-lt"/>
                <a:ea typeface="ＭＳ Ｐゴシック" pitchFamily="-107" charset="-128"/>
                <a:cs typeface="MS PGothic" charset="0"/>
              </a:defRPr>
            </a:lvl3pPr>
            <a:lvl4pPr marL="1600200" indent="-228600" algn="l" rtl="0" eaLnBrk="0" fontAlgn="base" hangingPunct="0">
              <a:spcBef>
                <a:spcPct val="20000"/>
              </a:spcBef>
              <a:spcAft>
                <a:spcPct val="0"/>
              </a:spcAft>
              <a:buChar char="-"/>
              <a:defRPr sz="1600">
                <a:solidFill>
                  <a:srgbClr val="003D62"/>
                </a:solidFill>
                <a:latin typeface="+mn-lt"/>
                <a:ea typeface="ＭＳ Ｐゴシック" pitchFamily="-107" charset="-128"/>
                <a:cs typeface="MS PGothic" charset="0"/>
              </a:defRPr>
            </a:lvl4pPr>
            <a:lvl5pPr marL="2057400" indent="-228600" algn="l" rtl="0" eaLnBrk="0" fontAlgn="base" hangingPunct="0">
              <a:spcBef>
                <a:spcPct val="20000"/>
              </a:spcBef>
              <a:spcAft>
                <a:spcPct val="0"/>
              </a:spcAft>
              <a:buChar char="»"/>
              <a:defRPr sz="1600">
                <a:solidFill>
                  <a:srgbClr val="003D62"/>
                </a:solidFill>
                <a:latin typeface="+mn-lt"/>
                <a:ea typeface="ＭＳ Ｐゴシック" pitchFamily="-107" charset="-128"/>
                <a:cs typeface="MS PGothic" charset="0"/>
              </a:defRPr>
            </a:lvl5pPr>
            <a:lvl6pPr marL="25146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6pPr>
            <a:lvl7pPr marL="29718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7pPr>
            <a:lvl8pPr marL="34290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8pPr>
            <a:lvl9pPr marL="38862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9pPr>
          </a:lstStyle>
          <a:p>
            <a:r>
              <a:rPr lang="nl-BE" sz="2800" dirty="0">
                <a:ea typeface="ＭＳ Ｐゴシック" charset="0"/>
              </a:rPr>
              <a:t>Goed model?</a:t>
            </a:r>
          </a:p>
          <a:p>
            <a:r>
              <a:rPr lang="nl-BE" sz="2800" dirty="0">
                <a:ea typeface="ＭＳ Ｐゴシック" charset="0"/>
              </a:rPr>
              <a:t>Interpretatie:</a:t>
            </a:r>
          </a:p>
          <a:p>
            <a:pPr lvl="1"/>
            <a:r>
              <a:rPr lang="nl-BE" sz="2800" dirty="0">
                <a:ea typeface="ＭＳ Ｐゴシック" charset="0"/>
              </a:rPr>
              <a:t>intercept?</a:t>
            </a:r>
          </a:p>
          <a:p>
            <a:pPr lvl="1"/>
            <a:r>
              <a:rPr lang="nl-BE" sz="2800" dirty="0">
                <a:ea typeface="ＭＳ Ｐゴシック" charset="0"/>
              </a:rPr>
              <a:t>slopes?</a:t>
            </a:r>
          </a:p>
        </p:txBody>
      </p:sp>
    </p:spTree>
    <p:extLst>
      <p:ext uri="{BB962C8B-B14F-4D97-AF65-F5344CB8AC3E}">
        <p14:creationId xmlns:p14="http://schemas.microsoft.com/office/powerpoint/2010/main" val="123685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E63B41-29F9-00A5-7ADB-5F7EFE6309EF}"/>
              </a:ext>
            </a:extLst>
          </p:cNvPr>
          <p:cNvSpPr>
            <a:spLocks noGrp="1"/>
          </p:cNvSpPr>
          <p:nvPr>
            <p:ph type="title"/>
          </p:nvPr>
        </p:nvSpPr>
        <p:spPr/>
        <p:txBody>
          <a:bodyPr/>
          <a:lstStyle/>
          <a:p>
            <a:r>
              <a:rPr lang="en-US" dirty="0"/>
              <a:t>Effect Covid crisis?</a:t>
            </a:r>
          </a:p>
        </p:txBody>
      </p:sp>
      <p:sp>
        <p:nvSpPr>
          <p:cNvPr id="3" name="Tijdelijke aanduiding voor dianummer 2">
            <a:extLst>
              <a:ext uri="{FF2B5EF4-FFF2-40B4-BE49-F238E27FC236}">
                <a16:creationId xmlns:a16="http://schemas.microsoft.com/office/drawing/2014/main" id="{40E2B3E7-2E18-7834-5DF3-76860C0D2DEE}"/>
              </a:ext>
            </a:extLst>
          </p:cNvPr>
          <p:cNvSpPr>
            <a:spLocks noGrp="1"/>
          </p:cNvSpPr>
          <p:nvPr>
            <p:ph type="sldNum" sz="quarter" idx="10"/>
          </p:nvPr>
        </p:nvSpPr>
        <p:spPr/>
        <p:txBody>
          <a:bodyPr/>
          <a:lstStyle/>
          <a:p>
            <a:fld id="{E038E271-308C-2E46-A3EC-56326F9084CC}" type="slidenum">
              <a:rPr lang="nl-BE" smtClean="0"/>
              <a:pPr/>
              <a:t>8</a:t>
            </a:fld>
            <a:endParaRPr lang="nl-BE" dirty="0"/>
          </a:p>
        </p:txBody>
      </p:sp>
      <p:pic>
        <p:nvPicPr>
          <p:cNvPr id="10" name="Afbeelding 9">
            <a:extLst>
              <a:ext uri="{FF2B5EF4-FFF2-40B4-BE49-F238E27FC236}">
                <a16:creationId xmlns:a16="http://schemas.microsoft.com/office/drawing/2014/main" id="{C4C679FD-3414-DEC0-5C7B-A1581B1EEE37}"/>
              </a:ext>
            </a:extLst>
          </p:cNvPr>
          <p:cNvPicPr>
            <a:picLocks noChangeAspect="1"/>
          </p:cNvPicPr>
          <p:nvPr/>
        </p:nvPicPr>
        <p:blipFill>
          <a:blip r:embed="rId3"/>
          <a:stretch>
            <a:fillRect/>
          </a:stretch>
        </p:blipFill>
        <p:spPr>
          <a:xfrm>
            <a:off x="5184745" y="1514392"/>
            <a:ext cx="6481948" cy="4485575"/>
          </a:xfrm>
          <a:prstGeom prst="rect">
            <a:avLst/>
          </a:prstGeom>
        </p:spPr>
      </p:pic>
      <p:pic>
        <p:nvPicPr>
          <p:cNvPr id="11" name="Tijdelijke aanduiding voor inhoud 10" descr="Afbeelding met tafel&#10;&#10;Automatisch gegenereerde beschrijving">
            <a:extLst>
              <a:ext uri="{FF2B5EF4-FFF2-40B4-BE49-F238E27FC236}">
                <a16:creationId xmlns:a16="http://schemas.microsoft.com/office/drawing/2014/main" id="{4685720D-2B0F-BE11-374D-122F641C5A7B}"/>
              </a:ext>
            </a:extLst>
          </p:cNvPr>
          <p:cNvPicPr>
            <a:picLocks noGrp="1" noChangeAspect="1"/>
          </p:cNvPicPr>
          <p:nvPr>
            <p:ph idx="1"/>
          </p:nvPr>
        </p:nvPicPr>
        <p:blipFill rotWithShape="1">
          <a:blip r:embed="rId4"/>
          <a:srcRect t="43787" r="68990" b="25616"/>
          <a:stretch/>
        </p:blipFill>
        <p:spPr>
          <a:xfrm>
            <a:off x="812283" y="1669863"/>
            <a:ext cx="2658469" cy="2075134"/>
          </a:xfrm>
          <a:prstGeom prst="rect">
            <a:avLst/>
          </a:prstGeom>
        </p:spPr>
      </p:pic>
      <p:pic>
        <p:nvPicPr>
          <p:cNvPr id="4" name="Afbeelding 3"/>
          <p:cNvPicPr>
            <a:picLocks noChangeAspect="1"/>
          </p:cNvPicPr>
          <p:nvPr/>
        </p:nvPicPr>
        <p:blipFill>
          <a:blip r:embed="rId5"/>
          <a:stretch>
            <a:fillRect/>
          </a:stretch>
        </p:blipFill>
        <p:spPr>
          <a:xfrm>
            <a:off x="3470752" y="1905148"/>
            <a:ext cx="1625200" cy="1839849"/>
          </a:xfrm>
          <a:prstGeom prst="rect">
            <a:avLst/>
          </a:prstGeom>
        </p:spPr>
      </p:pic>
    </p:spTree>
    <p:extLst>
      <p:ext uri="{BB962C8B-B14F-4D97-AF65-F5344CB8AC3E}">
        <p14:creationId xmlns:p14="http://schemas.microsoft.com/office/powerpoint/2010/main" val="281748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D7A74F-C645-024F-809D-6A39D4D8616F}"/>
              </a:ext>
            </a:extLst>
          </p:cNvPr>
          <p:cNvSpPr>
            <a:spLocks noGrp="1"/>
          </p:cNvSpPr>
          <p:nvPr>
            <p:ph type="title"/>
          </p:nvPr>
        </p:nvSpPr>
        <p:spPr/>
        <p:txBody>
          <a:bodyPr/>
          <a:lstStyle/>
          <a:p>
            <a:r>
              <a:rPr lang="nl-BE" dirty="0"/>
              <a:t>Hoofdeffecten</a:t>
            </a:r>
          </a:p>
        </p:txBody>
      </p:sp>
      <p:sp>
        <p:nvSpPr>
          <p:cNvPr id="3" name="Tijdelijke aanduiding voor dianummer 2">
            <a:extLst>
              <a:ext uri="{FF2B5EF4-FFF2-40B4-BE49-F238E27FC236}">
                <a16:creationId xmlns:a16="http://schemas.microsoft.com/office/drawing/2014/main" id="{394CF9AE-ECB5-9E42-9757-C942CF0B9F0A}"/>
              </a:ext>
            </a:extLst>
          </p:cNvPr>
          <p:cNvSpPr>
            <a:spLocks noGrp="1"/>
          </p:cNvSpPr>
          <p:nvPr>
            <p:ph type="sldNum" sz="quarter" idx="10"/>
          </p:nvPr>
        </p:nvSpPr>
        <p:spPr/>
        <p:txBody>
          <a:bodyPr/>
          <a:lstStyle/>
          <a:p>
            <a:fld id="{E038E271-308C-2E46-A3EC-56326F9084CC}" type="slidenum">
              <a:rPr lang="nl-BE" smtClean="0"/>
              <a:pPr/>
              <a:t>9</a:t>
            </a:fld>
            <a:endParaRPr lang="nl-BE" dirty="0"/>
          </a:p>
        </p:txBody>
      </p:sp>
      <p:sp>
        <p:nvSpPr>
          <p:cNvPr id="15" name="AutoShape 4">
            <a:extLst>
              <a:ext uri="{FF2B5EF4-FFF2-40B4-BE49-F238E27FC236}">
                <a16:creationId xmlns:a16="http://schemas.microsoft.com/office/drawing/2014/main" id="{9123538B-EF29-77FF-32F2-4A70C7BD090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6">
            <a:extLst>
              <a:ext uri="{FF2B5EF4-FFF2-40B4-BE49-F238E27FC236}">
                <a16:creationId xmlns:a16="http://schemas.microsoft.com/office/drawing/2014/main" id="{0C019445-8771-9129-BF0A-0B5F4D2E972D}"/>
              </a:ext>
            </a:extLst>
          </p:cNvPr>
          <p:cNvSpPr>
            <a:spLocks noChangeAspect="1" noChangeArrowheads="1"/>
          </p:cNvSpPr>
          <p:nvPr/>
        </p:nvSpPr>
        <p:spPr bwMode="auto">
          <a:xfrm>
            <a:off x="6095999" y="3428999"/>
            <a:ext cx="1851991" cy="18519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8">
            <a:extLst>
              <a:ext uri="{FF2B5EF4-FFF2-40B4-BE49-F238E27FC236}">
                <a16:creationId xmlns:a16="http://schemas.microsoft.com/office/drawing/2014/main" id="{11CE1D24-3D99-9953-4A5C-BCE5F9FF05A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 name="Afbeelding 22">
            <a:extLst>
              <a:ext uri="{FF2B5EF4-FFF2-40B4-BE49-F238E27FC236}">
                <a16:creationId xmlns:a16="http://schemas.microsoft.com/office/drawing/2014/main" id="{ED8048BD-52A8-FC77-3D82-70E732DC4D1E}"/>
              </a:ext>
            </a:extLst>
          </p:cNvPr>
          <p:cNvPicPr>
            <a:picLocks noChangeAspect="1"/>
          </p:cNvPicPr>
          <p:nvPr/>
        </p:nvPicPr>
        <p:blipFill rotWithShape="1">
          <a:blip r:embed="rId3"/>
          <a:srcRect t="4330" b="657"/>
          <a:stretch/>
        </p:blipFill>
        <p:spPr>
          <a:xfrm>
            <a:off x="4749318" y="1399807"/>
            <a:ext cx="6917375" cy="5077194"/>
          </a:xfrm>
          <a:prstGeom prst="rect">
            <a:avLst/>
          </a:prstGeom>
        </p:spPr>
      </p:pic>
      <p:pic>
        <p:nvPicPr>
          <p:cNvPr id="24" name="Afbeelding 23" descr="Afbeelding met tafel&#10;&#10;Automatisch gegenereerde beschrijving">
            <a:extLst>
              <a:ext uri="{FF2B5EF4-FFF2-40B4-BE49-F238E27FC236}">
                <a16:creationId xmlns:a16="http://schemas.microsoft.com/office/drawing/2014/main" id="{18980CB0-8FC9-F80E-CCFA-5EC6C512E82E}"/>
              </a:ext>
            </a:extLst>
          </p:cNvPr>
          <p:cNvPicPr>
            <a:picLocks noChangeAspect="1"/>
          </p:cNvPicPr>
          <p:nvPr/>
        </p:nvPicPr>
        <p:blipFill rotWithShape="1">
          <a:blip r:embed="rId4"/>
          <a:srcRect t="43787" r="68990" b="25616"/>
          <a:stretch/>
        </p:blipFill>
        <p:spPr>
          <a:xfrm>
            <a:off x="623886" y="1752599"/>
            <a:ext cx="2847247" cy="2222501"/>
          </a:xfrm>
          <a:prstGeom prst="rect">
            <a:avLst/>
          </a:prstGeom>
        </p:spPr>
      </p:pic>
    </p:spTree>
    <p:extLst>
      <p:ext uri="{BB962C8B-B14F-4D97-AF65-F5344CB8AC3E}">
        <p14:creationId xmlns:p14="http://schemas.microsoft.com/office/powerpoint/2010/main" val="1743241234"/>
      </p:ext>
    </p:extLst>
  </p:cSld>
  <p:clrMapOvr>
    <a:masterClrMapping/>
  </p:clrMapOvr>
</p:sld>
</file>

<file path=ppt/theme/theme1.xml><?xml version="1.0" encoding="utf-8"?>
<a:theme xmlns:a="http://schemas.openxmlformats.org/drawingml/2006/main" name="UAntwerpen-inhoud">
  <a:themeElements>
    <a:clrScheme name="Kleuren_universiteitAntwerpen">
      <a:dk1>
        <a:srgbClr val="002E65"/>
      </a:dk1>
      <a:lt1>
        <a:srgbClr val="FFFFFF"/>
      </a:lt1>
      <a:dk2>
        <a:srgbClr val="002E65"/>
      </a:dk2>
      <a:lt2>
        <a:srgbClr val="BBCCCC"/>
      </a:lt2>
      <a:accent1>
        <a:srgbClr val="002E65"/>
      </a:accent1>
      <a:accent2>
        <a:srgbClr val="EA2C38"/>
      </a:accent2>
      <a:accent3>
        <a:srgbClr val="44B8F3"/>
      </a:accent3>
      <a:accent4>
        <a:srgbClr val="ADA500"/>
      </a:accent4>
      <a:accent5>
        <a:srgbClr val="AC242A"/>
      </a:accent5>
      <a:accent6>
        <a:srgbClr val="65A812"/>
      </a:accent6>
      <a:hlink>
        <a:srgbClr val="006CA9"/>
      </a:hlink>
      <a:folHlink>
        <a:srgbClr val="B1009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a:spPr>
      <a:bodyPr lIns="180000" tIns="180000" rIns="180000" bIns="180000" anchor="ctr"/>
      <a:lstStyle>
        <a:defPPr marL="179388" indent="-179388">
          <a:spcAft>
            <a:spcPts val="450"/>
          </a:spcAft>
          <a:buFont typeface="Arial" charset="0"/>
          <a:buChar char="•"/>
          <a:defRPr sz="1600" dirty="0">
            <a:latin typeface="Verdana" charset="0"/>
            <a:ea typeface="Verdana Regular" charset="0"/>
            <a:cs typeface="Verdana Regular" charset="0"/>
            <a:sym typeface="Securitas Sans Light" charset="0"/>
          </a:defRPr>
        </a:defPPr>
      </a:lstStyle>
    </a:spDef>
    <a:lnDef>
      <a:spPr>
        <a:ln>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2800" b="1" dirty="0">
            <a:solidFill>
              <a:schemeClr val="bg1"/>
            </a:solidFill>
            <a:latin typeface="Gotham" panose="02000603040000020004" pitchFamily="2" charset="0"/>
            <a:ea typeface="Verdana" panose="020B0604030504040204" pitchFamily="34" charset="0"/>
            <a:cs typeface="Verdana" panose="020B0604030504040204" pitchFamily="34" charset="0"/>
          </a:defRPr>
        </a:defPPr>
      </a:lstStyle>
    </a:txDef>
  </a:objectDefaults>
  <a:extraClrSchemeLst/>
  <a:extLst>
    <a:ext uri="{05A4C25C-085E-4340-85A3-A5531E510DB2}">
      <thm15:themeFamily xmlns:thm15="http://schemas.microsoft.com/office/thememl/2012/main" name="vdp_powerpoint" id="{FEF18948-FC9D-1340-AA00-430FBBA861E5}" vid="{591CA67A-998E-6049-B579-1B92244B0BFA}"/>
    </a:ext>
  </a:extLst>
</a:theme>
</file>

<file path=ppt/theme/theme2.xml><?xml version="1.0" encoding="utf-8"?>
<a:theme xmlns:a="http://schemas.openxmlformats.org/drawingml/2006/main" name="UAntwerpen_titelslide">
  <a:themeElements>
    <a:clrScheme name="Kleuren_universiteitAntwerpen">
      <a:dk1>
        <a:srgbClr val="002E65"/>
      </a:dk1>
      <a:lt1>
        <a:srgbClr val="FFFFFF"/>
      </a:lt1>
      <a:dk2>
        <a:srgbClr val="002E65"/>
      </a:dk2>
      <a:lt2>
        <a:srgbClr val="BBCCCC"/>
      </a:lt2>
      <a:accent1>
        <a:srgbClr val="002E65"/>
      </a:accent1>
      <a:accent2>
        <a:srgbClr val="EA2C38"/>
      </a:accent2>
      <a:accent3>
        <a:srgbClr val="44B8F3"/>
      </a:accent3>
      <a:accent4>
        <a:srgbClr val="ADA500"/>
      </a:accent4>
      <a:accent5>
        <a:srgbClr val="AC242A"/>
      </a:accent5>
      <a:accent6>
        <a:srgbClr val="65A812"/>
      </a:accent6>
      <a:hlink>
        <a:srgbClr val="006CA9"/>
      </a:hlink>
      <a:folHlink>
        <a:srgbClr val="B1009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3E4096B1224744B14B28F94E3FEB1B" ma:contentTypeVersion="8" ma:contentTypeDescription="Een nieuw document maken." ma:contentTypeScope="" ma:versionID="dd69ad4b946f0bf0a6a24c2874057b2a">
  <xsd:schema xmlns:xsd="http://www.w3.org/2001/XMLSchema" xmlns:xs="http://www.w3.org/2001/XMLSchema" xmlns:p="http://schemas.microsoft.com/office/2006/metadata/properties" xmlns:ns2="6b30ab21-c247-4d68-a057-2d2e000e95f9" targetNamespace="http://schemas.microsoft.com/office/2006/metadata/properties" ma:root="true" ma:fieldsID="89681776de429ea430604d1296cc4f75" ns2:_="">
    <xsd:import namespace="6b30ab21-c247-4d68-a057-2d2e000e95f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30ab21-c247-4d68-a057-2d2e000e95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31B655-3E01-40DC-A7AB-7F2FF321E9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30ab21-c247-4d68-a057-2d2e000e95f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0E6F74-28B8-4186-90E2-B25E2EB34307}">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6b30ab21-c247-4d68-a057-2d2e000e95f9"/>
    <ds:schemaRef ds:uri="http://purl.org/dc/elements/1.1/"/>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6C49E591-BED0-440F-9BD2-BDC2785ECAB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vdp_powerpoint</Template>
  <TotalTime>9977</TotalTime>
  <Words>1409</Words>
  <Application>Microsoft Office PowerPoint</Application>
  <PresentationFormat>Breedbeeld</PresentationFormat>
  <Paragraphs>186</Paragraphs>
  <Slides>26</Slides>
  <Notes>22</Notes>
  <HiddenSlides>0</HiddenSlides>
  <MMClips>0</MMClips>
  <ScaleCrop>false</ScaleCrop>
  <HeadingPairs>
    <vt:vector size="6" baseType="variant">
      <vt:variant>
        <vt:lpstr>Gebruikte lettertypen</vt:lpstr>
      </vt:variant>
      <vt:variant>
        <vt:i4>13</vt:i4>
      </vt:variant>
      <vt:variant>
        <vt:lpstr>Thema</vt:lpstr>
      </vt:variant>
      <vt:variant>
        <vt:i4>2</vt:i4>
      </vt:variant>
      <vt:variant>
        <vt:lpstr>Diatitels</vt:lpstr>
      </vt:variant>
      <vt:variant>
        <vt:i4>26</vt:i4>
      </vt:variant>
    </vt:vector>
  </HeadingPairs>
  <TitlesOfParts>
    <vt:vector size="41" baseType="lpstr">
      <vt:lpstr>ＭＳ Ｐゴシック</vt:lpstr>
      <vt:lpstr>ＭＳ Ｐゴシック</vt:lpstr>
      <vt:lpstr>Arial</vt:lpstr>
      <vt:lpstr>Calibri</vt:lpstr>
      <vt:lpstr>Calibri Light</vt:lpstr>
      <vt:lpstr>Cambria Math</vt:lpstr>
      <vt:lpstr>Gotham</vt:lpstr>
      <vt:lpstr>ITC Officina Sans Std Book</vt:lpstr>
      <vt:lpstr>Securitas Sans Light</vt:lpstr>
      <vt:lpstr>Trebuchet MS</vt:lpstr>
      <vt:lpstr>Verdana</vt:lpstr>
      <vt:lpstr>Verdana Regular</vt:lpstr>
      <vt:lpstr>Wingdings</vt:lpstr>
      <vt:lpstr>UAntwerpen-inhoud</vt:lpstr>
      <vt:lpstr>UAntwerpen_titelslide</vt:lpstr>
      <vt:lpstr>Statistiek B – contactmoment 6</vt:lpstr>
      <vt:lpstr>PowerPoint-presentatie</vt:lpstr>
      <vt:lpstr>PowerPoint-presentatie</vt:lpstr>
      <vt:lpstr>Fictieve dataset ‘Covid.impact.RData’</vt:lpstr>
      <vt:lpstr>4 onderzoeksvragen</vt:lpstr>
      <vt:lpstr>OV1</vt:lpstr>
      <vt:lpstr>Resultaten OV1</vt:lpstr>
      <vt:lpstr>Effect Covid crisis?</vt:lpstr>
      <vt:lpstr>Hoofdeffecten</vt:lpstr>
      <vt:lpstr>OV2</vt:lpstr>
      <vt:lpstr>Resultaten OV2</vt:lpstr>
      <vt:lpstr>Andere impact voor werkstudenten?</vt:lpstr>
      <vt:lpstr>Andere impact voor werkstudenten?</vt:lpstr>
      <vt:lpstr>Andere impact voor werkstudenten?</vt:lpstr>
      <vt:lpstr>OV3</vt:lpstr>
      <vt:lpstr>Resultaten OV3</vt:lpstr>
      <vt:lpstr>Andere impact van intrinsieke motivatie?</vt:lpstr>
      <vt:lpstr>Andere impact van intrinsieke motivatie?</vt:lpstr>
      <vt:lpstr>OV4</vt:lpstr>
      <vt:lpstr>Resultaten OV4</vt:lpstr>
      <vt:lpstr>Andere impact van aantal opgenomen studiepunten?</vt:lpstr>
      <vt:lpstr>Andere impact van aantal opgenomen studiepunten?</vt:lpstr>
      <vt:lpstr>PowerPoint-presentatie</vt:lpstr>
      <vt:lpstr>Proefexamen</vt:lpstr>
      <vt:lpstr>Oefeningen (respons op Blackboard)</vt:lpstr>
      <vt:lpstr>Oefeningen (respons op Blackboard)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Sofie Vermeiren</cp:lastModifiedBy>
  <cp:revision>415</cp:revision>
  <cp:lastPrinted>2021-05-05T06:39:48Z</cp:lastPrinted>
  <dcterms:created xsi:type="dcterms:W3CDTF">2020-12-07T09:05:54Z</dcterms:created>
  <dcterms:modified xsi:type="dcterms:W3CDTF">2024-05-08T12:06:04Z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0x010100D33E4096B1224744B14B28F94E3FEB1B</vt:lpwstr>
  </property>
</Properties>
</file>